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7560000" cy="10692000"/>
  <p:notesSz cx="6858000" cy="9144000"/>
  <p:defaultTextStyle>
    <a:defPPr>
      <a:defRPr lang="en-US"/>
    </a:defPPr>
    <a:lvl1pPr marL="0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1pPr>
    <a:lvl2pPr marL="292645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2pPr>
    <a:lvl3pPr marL="585290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3pPr>
    <a:lvl4pPr marL="877935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4pPr>
    <a:lvl5pPr marL="1170581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5pPr>
    <a:lvl6pPr marL="1463226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6pPr>
    <a:lvl7pPr marL="1755871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7pPr>
    <a:lvl8pPr marL="2048516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8pPr>
    <a:lvl9pPr marL="2341161" algn="l" defTabSz="292645" rtl="0" eaLnBrk="1" latinLnBrk="0" hangingPunct="1">
      <a:defRPr sz="1152" kern="768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Full-blee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1069200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kicker Placeholder"/>
          <p:cNvSpPr>
            <a:spLocks noGrp="1"/>
          </p:cNvSpPr>
          <p:nvPr>
            <p:ph type="body" idx="2"/>
          </p:nvPr>
        </p:nvSpPr>
        <p:spPr>
          <a:xfrm>
            <a:off x="609677" y="609578"/>
            <a:ext cx="6340645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buNone/>
            </a:pPr>
            <a:r>
              <a:rPr lang="en-US" sz="1056" spc="14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6888233"/>
            <a:ext cx="6340645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>
              <a:defRPr sz="4609"/>
            </a:lvl1pPr>
          </a:lstStyle>
          <a:p>
            <a:pPr algn="l"/>
            <a:r>
              <a:rPr lang="en-US" sz="4609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5" name="subtitle Placeholder"/>
          <p:cNvSpPr>
            <a:spLocks noGrp="1"/>
          </p:cNvSpPr>
          <p:nvPr>
            <p:ph type="subTitle" idx="4"/>
          </p:nvPr>
        </p:nvSpPr>
        <p:spPr>
          <a:xfrm>
            <a:off x="609677" y="8716967"/>
            <a:ext cx="5243226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6" name="edition Placeholder"/>
          <p:cNvSpPr>
            <a:spLocks noGrp="1"/>
          </p:cNvSpPr>
          <p:nvPr>
            <p:ph type="dt" idx="5"/>
          </p:nvPr>
        </p:nvSpPr>
        <p:spPr>
          <a:xfrm>
            <a:off x="609677" y="9936123"/>
            <a:ext cx="6340645" cy="3291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8B6B48C2-55A8-43F4-B069-F4875FD5B347}" type="datetimeFigureOut"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YYYY-MM-DD</a:t>
            </a:fld>
            <a:endParaRPr lang="en-US"/>
          </a:p>
        </p:txBody>
      </p:sp>
    </p:spTree>
    <p:extLst>
      <p:ext uri="{BB962C8B-B14F-4D97-AF65-F5344CB8AC3E}">
        <p14:creationId val="3571982148"/>
      </p:ext>
    </p:extLst>
  </p:cSld>
  <p:clrMapOvr>
    <a:masterClrMapping/>
  </p:clrMapOvr>
  <p:hf hdr="0" dt="1" ftr="0" sldNum="0"/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hotographic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1069200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chapter-number Placeholder"/>
          <p:cNvSpPr>
            <a:spLocks noGrp="1"/>
          </p:cNvSpPr>
          <p:nvPr>
            <p:ph type="body" idx="2"/>
          </p:nvPr>
        </p:nvSpPr>
        <p:spPr>
          <a:xfrm>
            <a:off x="609677" y="609578"/>
            <a:ext cx="6340645" cy="12801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7201"/>
            </a:lvl1pPr>
          </a:lstStyle>
          <a:p>
            <a:pPr algn="l" marL="0" indent="0">
              <a:buNone/>
            </a:pPr>
            <a:r>
              <a:rPr lang="en-US" sz="720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7375895"/>
            <a:ext cx="6340645" cy="1402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033"/>
            </a:lvl1pPr>
          </a:lstStyle>
          <a:p>
            <a:pPr algn="l"/>
            <a:r>
              <a:rPr lang="en-US" sz="4033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5" name="description Placeholder"/>
          <p:cNvSpPr>
            <a:spLocks noGrp="1"/>
          </p:cNvSpPr>
          <p:nvPr>
            <p:ph type="body" idx="4"/>
          </p:nvPr>
        </p:nvSpPr>
        <p:spPr>
          <a:xfrm>
            <a:off x="609677" y="8960798"/>
            <a:ext cx="5182258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344"/>
            </a:lvl1pPr>
          </a:lstStyle>
          <a:p>
            <a:pPr algn="l" marL="0" indent="0">
              <a:buNone/>
            </a:pPr>
            <a:r>
              <a:rPr lang="en-US" sz="134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</p:spTree>
    <p:extLst>
      <p:ext uri="{BB962C8B-B14F-4D97-AF65-F5344CB8AC3E}">
        <p14:creationId val="32853832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wo-column r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-rule Layout"/>
          <p:cNvSpPr/>
          <p:nvPr/>
        </p:nvSpPr>
        <p:spPr>
          <a:xfrm>
            <a:off x="609677" y="944846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3" name="quote-rule Layout"/>
          <p:cNvSpPr/>
          <p:nvPr/>
        </p:nvSpPr>
        <p:spPr>
          <a:xfrm>
            <a:off x="609677" y="8351220"/>
            <a:ext cx="1097419" cy="6096"/>
          </a:xfrm>
          <a:custGeom>
            <a:avLst/>
            <a:gdLst/>
            <a:ahLst/>
            <a:cxnLst/>
            <a:rect l="l" t="t" r="r" b="b"/>
            <a:pathLst>
              <a:path w="1714500" h="9525">
                <a:moveTo>
                  <a:pt x="0" y="0"/>
                </a:moveTo>
                <a:lnTo>
                  <a:pt x="1714500" y="0"/>
                </a:lnTo>
              </a:path>
            </a:pathLst>
          </a:custGeom>
          <a:noFill/>
          <a:ln w="18290">
            <a:solidFill>
              <a:srgbClr val="70777B"/>
            </a:solidFill>
          </a:ln>
        </p:spPr>
      </p:sp>
      <p:sp>
        <p:nvSpPr>
          <p:cNvPr id="4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5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6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2651665"/>
            <a:ext cx="6340645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7" name="body-left Placeholder"/>
          <p:cNvSpPr>
            <a:spLocks noGrp="1"/>
          </p:cNvSpPr>
          <p:nvPr>
            <p:ph type="body" idx="4"/>
          </p:nvPr>
        </p:nvSpPr>
        <p:spPr>
          <a:xfrm>
            <a:off x="609677" y="3779384"/>
            <a:ext cx="3048387" cy="41451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body-right Placeholder"/>
          <p:cNvSpPr>
            <a:spLocks noGrp="1"/>
          </p:cNvSpPr>
          <p:nvPr>
            <p:ph type="body" idx="5"/>
          </p:nvPr>
        </p:nvSpPr>
        <p:spPr>
          <a:xfrm>
            <a:off x="3901935" y="3779384"/>
            <a:ext cx="3048387" cy="41451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takeaway Placeholder"/>
          <p:cNvSpPr>
            <a:spLocks noGrp="1"/>
          </p:cNvSpPr>
          <p:nvPr>
            <p:ph type="body" idx="6"/>
          </p:nvPr>
        </p:nvSpPr>
        <p:spPr>
          <a:xfrm>
            <a:off x="609677" y="8595051"/>
            <a:ext cx="6340645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2ECD71B0-23C2-4550-A7EB-5F8CA17E6286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3987761333"/>
      </p:ext>
    </p:extLst>
  </p:cSld>
  <p:clrMapOvr>
    <a:masterClrMapping/>
  </p:clrMapOvr>
  <p:hf hdr="0" dt="0" ftr="0" sldNum="1"/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Main text and side 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-rule Layout"/>
          <p:cNvSpPr/>
          <p:nvPr/>
        </p:nvSpPr>
        <p:spPr>
          <a:xfrm>
            <a:off x="4999355" y="3322201"/>
            <a:ext cx="1950968" cy="6096"/>
          </a:xfrm>
          <a:custGeom>
            <a:avLst/>
            <a:gdLst/>
            <a:ahLst/>
            <a:cxnLst/>
            <a:rect l="l" t="t" r="r" b="b"/>
            <a:pathLst>
              <a:path w="3048000" h="9525">
                <a:moveTo>
                  <a:pt x="0" y="0"/>
                </a:moveTo>
                <a:lnTo>
                  <a:pt x="3048000" y="0"/>
                </a:lnTo>
              </a:path>
            </a:pathLst>
          </a:custGeom>
          <a:noFill/>
          <a:ln w="18290">
            <a:solidFill>
              <a:srgbClr val="70777B"/>
            </a:solidFill>
          </a:ln>
        </p:spPr>
      </p:sp>
      <p:sp>
        <p:nvSpPr>
          <p:cNvPr id="3" name="lower-rule Layout"/>
          <p:cNvSpPr/>
          <p:nvPr/>
        </p:nvSpPr>
        <p:spPr>
          <a:xfrm>
            <a:off x="609677" y="8076910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5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6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2651665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7" name="main-copy Placeholder"/>
          <p:cNvSpPr>
            <a:spLocks noGrp="1"/>
          </p:cNvSpPr>
          <p:nvPr>
            <p:ph type="body" idx="4"/>
          </p:nvPr>
        </p:nvSpPr>
        <p:spPr>
          <a:xfrm>
            <a:off x="609677" y="3596511"/>
            <a:ext cx="4145806" cy="4084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side-copy Placeholder"/>
          <p:cNvSpPr>
            <a:spLocks noGrp="1"/>
          </p:cNvSpPr>
          <p:nvPr>
            <p:ph type="body" idx="5"/>
          </p:nvPr>
        </p:nvSpPr>
        <p:spPr>
          <a:xfrm>
            <a:off x="4999355" y="3596511"/>
            <a:ext cx="1950968" cy="4084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takeaway Placeholder"/>
          <p:cNvSpPr>
            <a:spLocks noGrp="1"/>
          </p:cNvSpPr>
          <p:nvPr>
            <p:ph type="body" idx="6"/>
          </p:nvPr>
        </p:nvSpPr>
        <p:spPr>
          <a:xfrm>
            <a:off x="609677" y="8473136"/>
            <a:ext cx="6340645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836512DE-7C4C-4C82-9812-6F85ECF4E996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431804696"/>
      </p:ext>
    </p:extLst>
  </p:cSld>
  <p:clrMapOvr>
    <a:masterClrMapping/>
  </p:clrMapOvr>
  <p:hf hdr="0" dt="0" ftr="0" sldNum="1"/>
</p:sldLayout>
</file>

<file path=ppt/slideLayouts/slideLayout16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Bottom-edge phot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0" y="6095781"/>
            <a:ext cx="7560000" cy="4596219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kicker Placeholder"/>
          <p:cNvSpPr>
            <a:spLocks noGrp="1"/>
          </p:cNvSpPr>
          <p:nvPr>
            <p:ph type="body" idx="2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5" name="lead Placeholder"/>
          <p:cNvSpPr>
            <a:spLocks noGrp="1"/>
          </p:cNvSpPr>
          <p:nvPr>
            <p:ph type="subTitle" idx="4"/>
          </p:nvPr>
        </p:nvSpPr>
        <p:spPr>
          <a:xfrm>
            <a:off x="609677" y="2621186"/>
            <a:ext cx="6340645" cy="6400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6" name="body-left Placeholder"/>
          <p:cNvSpPr>
            <a:spLocks noGrp="1"/>
          </p:cNvSpPr>
          <p:nvPr>
            <p:ph type="body" idx="5"/>
          </p:nvPr>
        </p:nvSpPr>
        <p:spPr>
          <a:xfrm>
            <a:off x="609677" y="3779384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body-right Placeholder"/>
          <p:cNvSpPr>
            <a:spLocks noGrp="1"/>
          </p:cNvSpPr>
          <p:nvPr>
            <p:ph type="body" idx="6"/>
          </p:nvPr>
        </p:nvSpPr>
        <p:spPr>
          <a:xfrm>
            <a:off x="3901935" y="3779384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caption Placeholder"/>
          <p:cNvSpPr>
            <a:spLocks noGrp="1"/>
          </p:cNvSpPr>
          <p:nvPr>
            <p:ph type="body" idx="7"/>
          </p:nvPr>
        </p:nvSpPr>
        <p:spPr>
          <a:xfrm>
            <a:off x="609677" y="9966602"/>
            <a:ext cx="5182258" cy="396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folio Placeholder"/>
          <p:cNvSpPr>
            <a:spLocks noGrp="1"/>
          </p:cNvSpPr>
          <p:nvPr>
            <p:ph type="sldNum" idx="8"/>
          </p:nvPr>
        </p:nvSpPr>
        <p:spPr>
          <a:xfrm>
            <a:off x="6340645" y="9966602"/>
            <a:ext cx="609677" cy="396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52CE0A96-7EEA-4694-ABF4-A80D44D840EF}" type="slidenum"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639262215"/>
      </p:ext>
    </p:extLst>
  </p:cSld>
  <p:clrMapOvr>
    <a:masterClrMapping/>
  </p:clrMapOvr>
  <p:hf hdr="0" dt="0" ftr="0" sldNum="1"/>
</p:sldLayout>
</file>

<file path=ppt/slideLayouts/slideLayout17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Full-height side photo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3901935" y="0"/>
            <a:ext cx="3658065" cy="1069200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kicker Placeholder"/>
          <p:cNvSpPr>
            <a:spLocks noGrp="1"/>
          </p:cNvSpPr>
          <p:nvPr>
            <p:ph type="body" idx="2"/>
          </p:nvPr>
        </p:nvSpPr>
        <p:spPr>
          <a:xfrm>
            <a:off x="609677" y="609578"/>
            <a:ext cx="2682581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1584903"/>
            <a:ext cx="2682581" cy="1950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>
              <a:defRPr sz="3072"/>
            </a:lvl1pPr>
          </a:lstStyle>
          <a:p>
            <a:pPr algn="l"/>
            <a:r>
              <a:rPr lang="en-US" sz="3072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5" name="lead Placeholder"/>
          <p:cNvSpPr>
            <a:spLocks noGrp="1"/>
          </p:cNvSpPr>
          <p:nvPr>
            <p:ph type="subTitle" idx="4"/>
          </p:nvPr>
        </p:nvSpPr>
        <p:spPr>
          <a:xfrm>
            <a:off x="609677" y="3901300"/>
            <a:ext cx="2682581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6" name="main-copy Placeholder"/>
          <p:cNvSpPr>
            <a:spLocks noGrp="1"/>
          </p:cNvSpPr>
          <p:nvPr>
            <p:ph type="body" idx="5"/>
          </p:nvPr>
        </p:nvSpPr>
        <p:spPr>
          <a:xfrm>
            <a:off x="609677" y="5486203"/>
            <a:ext cx="2682581" cy="29259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caption Placeholder"/>
          <p:cNvSpPr>
            <a:spLocks noGrp="1"/>
          </p:cNvSpPr>
          <p:nvPr>
            <p:ph type="body" idx="6"/>
          </p:nvPr>
        </p:nvSpPr>
        <p:spPr>
          <a:xfrm>
            <a:off x="609677" y="9082714"/>
            <a:ext cx="2682581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folio Placeholder"/>
          <p:cNvSpPr>
            <a:spLocks noGrp="1"/>
          </p:cNvSpPr>
          <p:nvPr>
            <p:ph type="sldNum" idx="7"/>
          </p:nvPr>
        </p:nvSpPr>
        <p:spPr>
          <a:xfrm>
            <a:off x="609677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F056B4CE-780D-439B-B78B-E7EF5AD3D38C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940574938"/>
      </p:ext>
    </p:extLst>
  </p:cSld>
  <p:clrMapOvr>
    <a:masterClrMapping/>
  </p:clrMapOvr>
  <p:hf hdr="0" dt="0" ftr="0" sldNum="1"/>
</p:sldLayout>
</file>

<file path=ppt/slideLayouts/slideLayout18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anorama —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orama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7558769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kicker Placeholder"/>
          <p:cNvSpPr>
            <a:spLocks noGrp="1"/>
          </p:cNvSpPr>
          <p:nvPr>
            <p:ph type="body" idx="2"/>
          </p:nvPr>
        </p:nvSpPr>
        <p:spPr>
          <a:xfrm>
            <a:off x="609677" y="7924515"/>
            <a:ext cx="6096774" cy="2743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8351220"/>
            <a:ext cx="6096774" cy="1402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840"/>
            </a:lvl1pPr>
          </a:lstStyle>
          <a:p>
            <a:pPr algn="l"/>
            <a:r>
              <a:rPr lang="en-US" sz="3840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5" name="folio Placeholder"/>
          <p:cNvSpPr>
            <a:spLocks noGrp="1"/>
          </p:cNvSpPr>
          <p:nvPr>
            <p:ph type="sldNum" idx="4"/>
          </p:nvPr>
        </p:nvSpPr>
        <p:spPr>
          <a:xfrm>
            <a:off x="609677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35CFD7E8-AAF0-4814-9DBC-AF5358061EA4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010339105"/>
      </p:ext>
    </p:extLst>
  </p:cSld>
  <p:clrMapOvr>
    <a:masterClrMapping/>
  </p:clrMapOvr>
  <p:hf hdr="0" dt="0" ftr="0" sldNum="1"/>
</p:sldLayout>
</file>

<file path=ppt/slideLayouts/slideLayout19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anorama —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orama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7558769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main-copy Placeholder"/>
          <p:cNvSpPr>
            <a:spLocks noGrp="1"/>
          </p:cNvSpPr>
          <p:nvPr>
            <p:ph type="body" idx="2"/>
          </p:nvPr>
        </p:nvSpPr>
        <p:spPr>
          <a:xfrm>
            <a:off x="853548" y="7985473"/>
            <a:ext cx="6096774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caption Placeholder"/>
          <p:cNvSpPr>
            <a:spLocks noGrp="1"/>
          </p:cNvSpPr>
          <p:nvPr>
            <p:ph type="body" idx="3"/>
          </p:nvPr>
        </p:nvSpPr>
        <p:spPr>
          <a:xfrm>
            <a:off x="853548" y="9448461"/>
            <a:ext cx="6096774" cy="3657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5" name="folio Placeholder"/>
          <p:cNvSpPr>
            <a:spLocks noGrp="1"/>
          </p:cNvSpPr>
          <p:nvPr>
            <p:ph type="sldNum" idx="4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E4482C2E-27E8-496F-A261-45D45C71CD15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174462949"/>
      </p:ext>
    </p:extLst>
  </p:cSld>
  <p:clrMapOvr>
    <a:masterClrMapping/>
  </p:clrMapOvr>
  <p:hf hdr="0" dt="0" ftr="0" sldNum="1"/>
</p:sldLayout>
</file>

<file path=ppt/slideLayouts/slideLayout20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Four-stage reading pa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quence-spine Layout"/>
          <p:cNvSpPr/>
          <p:nvPr/>
        </p:nvSpPr>
        <p:spPr>
          <a:xfrm>
            <a:off x="853548" y="3657469"/>
            <a:ext cx="6097" cy="4754709"/>
          </a:xfrm>
          <a:custGeom>
            <a:avLst/>
            <a:gdLst/>
            <a:ahLst/>
            <a:cxnLst/>
            <a:rect l="l" t="t" r="r" b="b"/>
            <a:pathLst>
              <a:path w="9525" h="7429500">
                <a:moveTo>
                  <a:pt x="0" y="0"/>
                </a:moveTo>
                <a:lnTo>
                  <a:pt x="0" y="7429500"/>
                </a:lnTo>
              </a:path>
            </a:pathLst>
          </a:custGeom>
          <a:noFill/>
          <a:ln w="12194">
            <a:solidFill>
              <a:srgbClr val="C8CCCF"/>
            </a:solidFill>
          </a:ln>
        </p:spPr>
      </p:sp>
      <p:sp>
        <p:nvSpPr>
          <p:cNvPr id="3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5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2651665"/>
            <a:ext cx="6340645" cy="670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6" name="step-1 Placeholder"/>
          <p:cNvSpPr>
            <a:spLocks noGrp="1"/>
          </p:cNvSpPr>
          <p:nvPr>
            <p:ph type="obj" idx="4"/>
          </p:nvPr>
        </p:nvSpPr>
        <p:spPr>
          <a:xfrm>
            <a:off x="609677" y="3596511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7" name="step-2 Placeholder"/>
          <p:cNvSpPr>
            <a:spLocks noGrp="1"/>
          </p:cNvSpPr>
          <p:nvPr>
            <p:ph type="obj" idx="5"/>
          </p:nvPr>
        </p:nvSpPr>
        <p:spPr>
          <a:xfrm>
            <a:off x="609677" y="5181414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8" name="step-3 Placeholder"/>
          <p:cNvSpPr>
            <a:spLocks noGrp="1"/>
          </p:cNvSpPr>
          <p:nvPr>
            <p:ph type="obj" idx="6"/>
          </p:nvPr>
        </p:nvSpPr>
        <p:spPr>
          <a:xfrm>
            <a:off x="609677" y="6766317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9" name="step-4 Placeholder"/>
          <p:cNvSpPr>
            <a:spLocks noGrp="1"/>
          </p:cNvSpPr>
          <p:nvPr>
            <p:ph type="obj" idx="7"/>
          </p:nvPr>
        </p:nvSpPr>
        <p:spPr>
          <a:xfrm>
            <a:off x="609677" y="8351220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8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8E845E99-A1ED-4833-8562-6EE10031FD5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385396989"/>
      </p:ext>
    </p:extLst>
  </p:cSld>
  <p:clrMapOvr>
    <a:masterClrMapping/>
  </p:clrMapOvr>
  <p:hf hdr="0" dt="0" ftr="0" sldNum="1"/>
</p:sldLayout>
</file>

<file path=ppt/slideLayouts/slideLayout21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Open table reg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3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4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2651665"/>
            <a:ext cx="6340645" cy="670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5" name="information Placeholder"/>
          <p:cNvSpPr>
            <a:spLocks noGrp="1"/>
          </p:cNvSpPr>
          <p:nvPr>
            <p:ph type="obj" idx="4"/>
          </p:nvPr>
        </p:nvSpPr>
        <p:spPr>
          <a:xfrm>
            <a:off x="609677" y="3718426"/>
            <a:ext cx="6340645" cy="396225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6" name="source Placeholder"/>
          <p:cNvSpPr>
            <a:spLocks noGrp="1"/>
          </p:cNvSpPr>
          <p:nvPr>
            <p:ph type="body" idx="5"/>
          </p:nvPr>
        </p:nvSpPr>
        <p:spPr>
          <a:xfrm>
            <a:off x="609677" y="7863558"/>
            <a:ext cx="6340645" cy="457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takeaway Placeholder"/>
          <p:cNvSpPr>
            <a:spLocks noGrp="1"/>
          </p:cNvSpPr>
          <p:nvPr>
            <p:ph type="body" idx="6"/>
          </p:nvPr>
        </p:nvSpPr>
        <p:spPr>
          <a:xfrm>
            <a:off x="609677" y="8716967"/>
            <a:ext cx="6340645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folio Placeholder"/>
          <p:cNvSpPr>
            <a:spLocks noGrp="1"/>
          </p:cNvSpPr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8AF48993-21DB-46EE-ACE5-BE60C3410876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78447356"/>
      </p:ext>
    </p:extLst>
  </p:cSld>
  <p:clrMapOvr>
    <a:masterClrMapping/>
  </p:clrMapOvr>
  <p:hf hdr="0" dt="0" ftr="0" sldNum="1"/>
</p:sldLayout>
</file>

<file path=ppt/slideLayouts/slideLayout2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hree-photo ess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-wide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451087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photo-left Placeholder"/>
          <p:cNvSpPr>
            <a:spLocks noGrp="1"/>
          </p:cNvSpPr>
          <p:nvPr>
            <p:ph type="pic" idx="2"/>
          </p:nvPr>
        </p:nvSpPr>
        <p:spPr>
          <a:xfrm>
            <a:off x="0" y="4754709"/>
            <a:ext cx="3658065" cy="30478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4" name="photo-right Placeholder"/>
          <p:cNvSpPr>
            <a:spLocks noGrp="1"/>
          </p:cNvSpPr>
          <p:nvPr>
            <p:ph type="pic" idx="3"/>
          </p:nvPr>
        </p:nvSpPr>
        <p:spPr>
          <a:xfrm>
            <a:off x="3901935" y="4754709"/>
            <a:ext cx="3658065" cy="30478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5" name="title Placeholder"/>
          <p:cNvSpPr>
            <a:spLocks noGrp="1"/>
          </p:cNvSpPr>
          <p:nvPr>
            <p:ph type="title" idx="4"/>
          </p:nvPr>
        </p:nvSpPr>
        <p:spPr>
          <a:xfrm>
            <a:off x="609677" y="8168347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880"/>
            </a:lvl1pPr>
          </a:lstStyle>
          <a:p>
            <a:pPr algn="l"/>
            <a:r>
              <a:rPr lang="en-US" sz="2880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6" name="lead Placeholder"/>
          <p:cNvSpPr>
            <a:spLocks noGrp="1"/>
          </p:cNvSpPr>
          <p:nvPr>
            <p:ph type="subTitle" idx="5"/>
          </p:nvPr>
        </p:nvSpPr>
        <p:spPr>
          <a:xfrm>
            <a:off x="609677" y="8960798"/>
            <a:ext cx="6340645" cy="5486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248"/>
            </a:lvl1pPr>
          </a:lstStyle>
          <a:p>
            <a:pPr algn="l" marL="0" indent="0">
              <a:buNone/>
            </a:pPr>
            <a:r>
              <a:rPr lang="en-US" sz="124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7" name="source Placeholder"/>
          <p:cNvSpPr>
            <a:spLocks noGrp="1"/>
          </p:cNvSpPr>
          <p:nvPr>
            <p:ph type="body" idx="6"/>
          </p:nvPr>
        </p:nvSpPr>
        <p:spPr>
          <a:xfrm>
            <a:off x="609677" y="9814208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folio Placeholder"/>
          <p:cNvSpPr>
            <a:spLocks noGrp="1"/>
          </p:cNvSpPr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87FDC5C3-F6BB-42E4-9EEA-F33FC2FFED50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331015453"/>
      </p:ext>
    </p:extLst>
  </p:cSld>
  <p:clrMapOvr>
    <a:masterClrMapping/>
  </p:clrMapOvr>
  <p:hf hdr="0" dt="0" ftr="0" sldNum="1"/>
</p:sldLayout>
</file>

<file path=ppt/slideLayouts/slideLayout2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Asymmetric reading rhyth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pening-rule Layout"/>
          <p:cNvSpPr/>
          <p:nvPr/>
        </p:nvSpPr>
        <p:spPr>
          <a:xfrm>
            <a:off x="609677" y="975325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pause-rule Layout"/>
          <p:cNvSpPr/>
          <p:nvPr/>
        </p:nvSpPr>
        <p:spPr>
          <a:xfrm>
            <a:off x="2804516" y="6156739"/>
            <a:ext cx="4145806" cy="6096"/>
          </a:xfrm>
          <a:custGeom>
            <a:avLst/>
            <a:gdLst/>
            <a:ahLst/>
            <a:cxnLst/>
            <a:rect l="l" t="t" r="r" b="b"/>
            <a:pathLst>
              <a:path w="6477000" h="9525">
                <a:moveTo>
                  <a:pt x="0" y="0"/>
                </a:moveTo>
                <a:lnTo>
                  <a:pt x="6477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end-rule Layout"/>
          <p:cNvSpPr/>
          <p:nvPr/>
        </p:nvSpPr>
        <p:spPr>
          <a:xfrm>
            <a:off x="609677" y="9448461"/>
            <a:ext cx="853548" cy="6096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30484">
            <a:solidFill>
              <a:srgbClr val="70777B"/>
            </a:solidFill>
          </a:ln>
        </p:spPr>
      </p:sp>
      <p:sp>
        <p:nvSpPr>
          <p:cNvPr id="5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6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5849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225"/>
            </a:lvl1pPr>
          </a:lstStyle>
          <a:p>
            <a:pPr algn="l"/>
            <a:r>
              <a:rPr lang="en-US" sz="4225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7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3108848"/>
            <a:ext cx="1950968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248"/>
            </a:lvl1pPr>
          </a:lstStyle>
          <a:p>
            <a:pPr algn="l" marL="0" indent="0">
              <a:buNone/>
            </a:pPr>
            <a:r>
              <a:rPr lang="en-US" sz="1248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8" name="main-copy Placeholder"/>
          <p:cNvSpPr>
            <a:spLocks noGrp="1"/>
          </p:cNvSpPr>
          <p:nvPr>
            <p:ph type="body" idx="4"/>
          </p:nvPr>
        </p:nvSpPr>
        <p:spPr>
          <a:xfrm>
            <a:off x="2804516" y="3413637"/>
            <a:ext cx="4145806" cy="22554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focal Placeholder"/>
          <p:cNvSpPr>
            <a:spLocks noGrp="1"/>
          </p:cNvSpPr>
          <p:nvPr>
            <p:ph type="body" idx="5"/>
          </p:nvPr>
        </p:nvSpPr>
        <p:spPr>
          <a:xfrm>
            <a:off x="609677" y="4602315"/>
            <a:ext cx="1950968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takeaway Placeholder"/>
          <p:cNvSpPr>
            <a:spLocks noGrp="1"/>
          </p:cNvSpPr>
          <p:nvPr>
            <p:ph type="body" idx="6"/>
          </p:nvPr>
        </p:nvSpPr>
        <p:spPr>
          <a:xfrm>
            <a:off x="609677" y="6583444"/>
            <a:ext cx="414580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112"/>
            </a:lvl1pPr>
          </a:lstStyle>
          <a:p>
            <a:pPr algn="l" marL="0" indent="0">
              <a:buNone/>
            </a:pPr>
            <a:r>
              <a:rPr lang="en-US" sz="211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body-left Placeholder"/>
          <p:cNvSpPr>
            <a:spLocks noGrp="1"/>
          </p:cNvSpPr>
          <p:nvPr>
            <p:ph type="body" idx="7"/>
          </p:nvPr>
        </p:nvSpPr>
        <p:spPr>
          <a:xfrm>
            <a:off x="609677" y="8168347"/>
            <a:ext cx="3048387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body-right Placeholder"/>
          <p:cNvSpPr>
            <a:spLocks noGrp="1"/>
          </p:cNvSpPr>
          <p:nvPr>
            <p:ph type="body" idx="8"/>
          </p:nvPr>
        </p:nvSpPr>
        <p:spPr>
          <a:xfrm>
            <a:off x="3901935" y="7680684"/>
            <a:ext cx="3048387" cy="15849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3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2999B5A7-8FFB-407A-A094-82006B83D2F3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3447827635"/>
      </p:ext>
    </p:extLst>
  </p:cSld>
  <p:clrMapOvr>
    <a:masterClrMapping/>
  </p:clrMapOvr>
  <p:hf hdr="0" dt="0" ftr="0" sldNum="1"/>
</p:sldLayout>
</file>

<file path=ppt/slideLayouts/slideLayout2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Reading with anchored margin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-rule-a Layout"/>
          <p:cNvSpPr/>
          <p:nvPr/>
        </p:nvSpPr>
        <p:spPr>
          <a:xfrm>
            <a:off x="4999355" y="3626990"/>
            <a:ext cx="853548" cy="6096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18290">
            <a:solidFill>
              <a:srgbClr val="70777B"/>
            </a:solidFill>
          </a:ln>
        </p:spPr>
      </p:sp>
      <p:sp>
        <p:nvSpPr>
          <p:cNvPr id="3" name="note-rule-b Layout"/>
          <p:cNvSpPr/>
          <p:nvPr/>
        </p:nvSpPr>
        <p:spPr>
          <a:xfrm>
            <a:off x="4999355" y="7345416"/>
            <a:ext cx="853548" cy="6096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18290">
            <a:solidFill>
              <a:srgbClr val="70777B"/>
            </a:solidFill>
          </a:ln>
        </p:spPr>
      </p:sp>
      <p:sp>
        <p:nvSpPr>
          <p:cNvPr id="4" name="end-rule Layout"/>
          <p:cNvSpPr/>
          <p:nvPr/>
        </p:nvSpPr>
        <p:spPr>
          <a:xfrm>
            <a:off x="609677" y="9600855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5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6" name="title Placeholder"/>
          <p:cNvSpPr>
            <a:spLocks noGrp="1"/>
          </p:cNvSpPr>
          <p:nvPr>
            <p:ph type="title" idx="2"/>
          </p:nvPr>
        </p:nvSpPr>
        <p:spPr>
          <a:xfrm>
            <a:off x="609677" y="1341072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648"/>
            </a:lvl1pPr>
          </a:lstStyle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7" name="body-top Placeholder"/>
          <p:cNvSpPr>
            <a:spLocks noGrp="1"/>
          </p:cNvSpPr>
          <p:nvPr>
            <p:ph type="body" idx="3"/>
          </p:nvPr>
        </p:nvSpPr>
        <p:spPr>
          <a:xfrm>
            <a:off x="609677" y="3108848"/>
            <a:ext cx="4145806" cy="20725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note-top Placeholder"/>
          <p:cNvSpPr>
            <a:spLocks noGrp="1"/>
          </p:cNvSpPr>
          <p:nvPr>
            <p:ph type="body" idx="4"/>
          </p:nvPr>
        </p:nvSpPr>
        <p:spPr>
          <a:xfrm>
            <a:off x="4999355" y="3840342"/>
            <a:ext cx="1950968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takeaway Placeholder"/>
          <p:cNvSpPr>
            <a:spLocks noGrp="1"/>
          </p:cNvSpPr>
          <p:nvPr>
            <p:ph type="body" idx="5"/>
          </p:nvPr>
        </p:nvSpPr>
        <p:spPr>
          <a:xfrm>
            <a:off x="1707097" y="5547161"/>
            <a:ext cx="524322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304"/>
            </a:lvl1pPr>
          </a:lstStyle>
          <a:p>
            <a:pPr algn="l" marL="0" indent="0">
              <a:buNone/>
            </a:pPr>
            <a:r>
              <a:rPr lang="en-US" sz="230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body-bottom Placeholder"/>
          <p:cNvSpPr>
            <a:spLocks noGrp="1"/>
          </p:cNvSpPr>
          <p:nvPr>
            <p:ph type="body" idx="6"/>
          </p:nvPr>
        </p:nvSpPr>
        <p:spPr>
          <a:xfrm>
            <a:off x="609677" y="7071106"/>
            <a:ext cx="4145806" cy="21944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note-bottom Placeholder"/>
          <p:cNvSpPr>
            <a:spLocks noGrp="1"/>
          </p:cNvSpPr>
          <p:nvPr>
            <p:ph type="body" idx="7"/>
          </p:nvPr>
        </p:nvSpPr>
        <p:spPr>
          <a:xfrm>
            <a:off x="4999355" y="7558769"/>
            <a:ext cx="1950968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source Placeholder"/>
          <p:cNvSpPr>
            <a:spLocks noGrp="1"/>
          </p:cNvSpPr>
          <p:nvPr>
            <p:ph type="body" idx="8"/>
          </p:nvPr>
        </p:nvSpPr>
        <p:spPr>
          <a:xfrm>
            <a:off x="609677" y="9875165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3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63BAB87B-CA7D-40E0-93CC-73BAB3D27D6D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975041596"/>
      </p:ext>
    </p:extLst>
  </p:cSld>
  <p:clrMapOvr>
    <a:masterClrMapping/>
  </p:clrMapOvr>
  <p:hf hdr="0" dt="0" ftr="0" sldNum="1"/>
</p:sldLayout>
</file>

<file path=ppt/slideLayouts/slideLayout2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Editorial index and navigato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dex-rule-1 Layout"/>
          <p:cNvSpPr/>
          <p:nvPr/>
        </p:nvSpPr>
        <p:spPr>
          <a:xfrm>
            <a:off x="2804516" y="3108848"/>
            <a:ext cx="4145806" cy="6096"/>
          </a:xfrm>
          <a:custGeom>
            <a:avLst/>
            <a:gdLst/>
            <a:ahLst/>
            <a:cxnLst/>
            <a:rect l="l" t="t" r="r" b="b"/>
            <a:pathLst>
              <a:path w="6477000" h="9525">
                <a:moveTo>
                  <a:pt x="0" y="0"/>
                </a:moveTo>
                <a:lnTo>
                  <a:pt x="6477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index-rule-2 Layout"/>
          <p:cNvSpPr/>
          <p:nvPr/>
        </p:nvSpPr>
        <p:spPr>
          <a:xfrm>
            <a:off x="2804516" y="4632794"/>
            <a:ext cx="4145806" cy="6096"/>
          </a:xfrm>
          <a:custGeom>
            <a:avLst/>
            <a:gdLst/>
            <a:ahLst/>
            <a:cxnLst/>
            <a:rect l="l" t="t" r="r" b="b"/>
            <a:pathLst>
              <a:path w="6477000" h="9525">
                <a:moveTo>
                  <a:pt x="0" y="0"/>
                </a:moveTo>
                <a:lnTo>
                  <a:pt x="6477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index-rule-3 Layout"/>
          <p:cNvSpPr/>
          <p:nvPr/>
        </p:nvSpPr>
        <p:spPr>
          <a:xfrm>
            <a:off x="2804516" y="6156739"/>
            <a:ext cx="4145806" cy="6096"/>
          </a:xfrm>
          <a:custGeom>
            <a:avLst/>
            <a:gdLst/>
            <a:ahLst/>
            <a:cxnLst/>
            <a:rect l="l" t="t" r="r" b="b"/>
            <a:pathLst>
              <a:path w="6477000" h="9525">
                <a:moveTo>
                  <a:pt x="0" y="0"/>
                </a:moveTo>
                <a:lnTo>
                  <a:pt x="6477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5" name="index-rule-4 Layout"/>
          <p:cNvSpPr/>
          <p:nvPr/>
        </p:nvSpPr>
        <p:spPr>
          <a:xfrm>
            <a:off x="2804516" y="7680684"/>
            <a:ext cx="4145806" cy="6096"/>
          </a:xfrm>
          <a:custGeom>
            <a:avLst/>
            <a:gdLst/>
            <a:ahLst/>
            <a:cxnLst/>
            <a:rect l="l" t="t" r="r" b="b"/>
            <a:pathLst>
              <a:path w="6477000" h="9525">
                <a:moveTo>
                  <a:pt x="0" y="0"/>
                </a:moveTo>
                <a:lnTo>
                  <a:pt x="6477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6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title Placeholder"/>
          <p:cNvSpPr>
            <a:spLocks noGrp="1"/>
          </p:cNvSpPr>
          <p:nvPr>
            <p:ph type="title" idx="2"/>
          </p:nvPr>
        </p:nvSpPr>
        <p:spPr>
          <a:xfrm>
            <a:off x="609677" y="1341072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033"/>
            </a:lvl1pPr>
          </a:lstStyle>
          <a:p>
            <a:pPr algn="l"/>
            <a:r>
              <a:rPr lang="en-US" sz="4033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8" name="photo Placeholder"/>
          <p:cNvSpPr>
            <a:spLocks noGrp="1"/>
          </p:cNvSpPr>
          <p:nvPr>
            <p:ph type="pic" idx="3"/>
          </p:nvPr>
        </p:nvSpPr>
        <p:spPr>
          <a:xfrm>
            <a:off x="0" y="3108848"/>
            <a:ext cx="2560645" cy="4571836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9" name="entry-1 Placeholder"/>
          <p:cNvSpPr>
            <a:spLocks noGrp="1"/>
          </p:cNvSpPr>
          <p:nvPr>
            <p:ph type="body" idx="4"/>
          </p:nvPr>
        </p:nvSpPr>
        <p:spPr>
          <a:xfrm>
            <a:off x="2804516" y="3352680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728"/>
            </a:lvl1pPr>
          </a:lstStyle>
          <a:p>
            <a:pPr algn="l" marL="0" indent="0">
              <a:buNone/>
            </a:pPr>
            <a:r>
              <a:rPr lang="en-US" sz="172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entry-2 Placeholder"/>
          <p:cNvSpPr>
            <a:spLocks noGrp="1"/>
          </p:cNvSpPr>
          <p:nvPr>
            <p:ph type="body" idx="5"/>
          </p:nvPr>
        </p:nvSpPr>
        <p:spPr>
          <a:xfrm>
            <a:off x="2804516" y="4876625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728"/>
            </a:lvl1pPr>
          </a:lstStyle>
          <a:p>
            <a:pPr algn="l" marL="0" indent="0">
              <a:buNone/>
            </a:pPr>
            <a:r>
              <a:rPr lang="en-US" sz="172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entry-3 Placeholder"/>
          <p:cNvSpPr>
            <a:spLocks noGrp="1"/>
          </p:cNvSpPr>
          <p:nvPr>
            <p:ph type="body" idx="6"/>
          </p:nvPr>
        </p:nvSpPr>
        <p:spPr>
          <a:xfrm>
            <a:off x="2804516" y="6400570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728"/>
            </a:lvl1pPr>
          </a:lstStyle>
          <a:p>
            <a:pPr algn="l" marL="0" indent="0">
              <a:buNone/>
            </a:pPr>
            <a:r>
              <a:rPr lang="en-US" sz="172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lead Placeholder"/>
          <p:cNvSpPr>
            <a:spLocks noGrp="1"/>
          </p:cNvSpPr>
          <p:nvPr>
            <p:ph type="subTitle" idx="7"/>
          </p:nvPr>
        </p:nvSpPr>
        <p:spPr>
          <a:xfrm>
            <a:off x="609677" y="8290262"/>
            <a:ext cx="1950968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344"/>
            </a:lvl1pPr>
          </a:lstStyle>
          <a:p>
            <a:pPr algn="l" marL="0" indent="0">
              <a:buNone/>
            </a:pPr>
            <a:r>
              <a:rPr lang="en-US" sz="134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13" name="main-copy Placeholder"/>
          <p:cNvSpPr>
            <a:spLocks noGrp="1"/>
          </p:cNvSpPr>
          <p:nvPr>
            <p:ph type="body" idx="8"/>
          </p:nvPr>
        </p:nvSpPr>
        <p:spPr>
          <a:xfrm>
            <a:off x="2804516" y="8290262"/>
            <a:ext cx="414580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4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940CBEF5-ED32-440F-9CB6-C4C3F78BDA87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620365044"/>
      </p:ext>
    </p:extLst>
  </p:cSld>
  <p:clrMapOvr>
    <a:masterClrMapping/>
  </p:clrMapOvr>
  <p:hf hdr="0" dt="0" ftr="0" sldNum="1"/>
</p:sldLayout>
</file>

<file path=ppt/slideLayouts/slideLayout26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Six-photo mason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oto-1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2560645" cy="2925975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photo-2 Placeholder"/>
          <p:cNvSpPr>
            <a:spLocks noGrp="1"/>
          </p:cNvSpPr>
          <p:nvPr>
            <p:ph type="pic" idx="2"/>
          </p:nvPr>
        </p:nvSpPr>
        <p:spPr>
          <a:xfrm>
            <a:off x="0" y="3169806"/>
            <a:ext cx="2560645" cy="4388962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4" name="photo-3 Placeholder"/>
          <p:cNvSpPr>
            <a:spLocks noGrp="1"/>
          </p:cNvSpPr>
          <p:nvPr>
            <p:ph type="pic" idx="3"/>
          </p:nvPr>
        </p:nvSpPr>
        <p:spPr>
          <a:xfrm>
            <a:off x="2804516" y="0"/>
            <a:ext cx="1950968" cy="451087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5" name="photo-4 Placeholder"/>
          <p:cNvSpPr>
            <a:spLocks noGrp="1"/>
          </p:cNvSpPr>
          <p:nvPr>
            <p:ph type="pic" idx="4"/>
          </p:nvPr>
        </p:nvSpPr>
        <p:spPr>
          <a:xfrm>
            <a:off x="2804516" y="4754709"/>
            <a:ext cx="1950968" cy="2804059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6" name="photo-5 Placeholder"/>
          <p:cNvSpPr>
            <a:spLocks noGrp="1"/>
          </p:cNvSpPr>
          <p:nvPr>
            <p:ph type="pic" idx="5"/>
          </p:nvPr>
        </p:nvSpPr>
        <p:spPr>
          <a:xfrm>
            <a:off x="4999355" y="0"/>
            <a:ext cx="2560645" cy="219448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7" name="photo-6 Placeholder"/>
          <p:cNvSpPr>
            <a:spLocks noGrp="1"/>
          </p:cNvSpPr>
          <p:nvPr>
            <p:ph type="pic" idx="6"/>
          </p:nvPr>
        </p:nvSpPr>
        <p:spPr>
          <a:xfrm>
            <a:off x="4999355" y="2438312"/>
            <a:ext cx="2560645" cy="5120456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8" name="title Placeholder"/>
          <p:cNvSpPr>
            <a:spLocks noGrp="1"/>
          </p:cNvSpPr>
          <p:nvPr>
            <p:ph type="title" idx="7"/>
          </p:nvPr>
        </p:nvSpPr>
        <p:spPr>
          <a:xfrm>
            <a:off x="609677" y="8046431"/>
            <a:ext cx="6340645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072"/>
            </a:lvl1pPr>
          </a:lstStyle>
          <a:p>
            <a:pPr algn="l"/>
            <a:r>
              <a:rPr lang="en-US" sz="3072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9" name="source Placeholder"/>
          <p:cNvSpPr>
            <a:spLocks noGrp="1"/>
          </p:cNvSpPr>
          <p:nvPr>
            <p:ph type="body" idx="8"/>
          </p:nvPr>
        </p:nvSpPr>
        <p:spPr>
          <a:xfrm>
            <a:off x="609677" y="9326545"/>
            <a:ext cx="5243226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0E63C201-2FB6-44A6-A079-3E2FB038866C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518765329"/>
      </p:ext>
    </p:extLst>
  </p:cSld>
  <p:clrMapOvr>
    <a:masterClrMapping/>
  </p:clrMapOvr>
  <p:hf hdr="0" dt="0" ftr="0" sldNum="1"/>
</p:sldLayout>
</file>

<file path=ppt/slideLayouts/slideLayout27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Staggered photo narra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3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49635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>
              <a:defRPr sz="3264"/>
            </a:lvl1pPr>
          </a:lstStyle>
          <a:p>
            <a:pPr algn="l"/>
            <a:r>
              <a:rPr lang="en-US" sz="3264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4" name="photo-1 Placeholder"/>
          <p:cNvSpPr>
            <a:spLocks noGrp="1"/>
          </p:cNvSpPr>
          <p:nvPr>
            <p:ph type="pic" idx="3"/>
          </p:nvPr>
        </p:nvSpPr>
        <p:spPr>
          <a:xfrm>
            <a:off x="0" y="3108848"/>
            <a:ext cx="4755484" cy="310884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5" name="photo-2 Placeholder"/>
          <p:cNvSpPr>
            <a:spLocks noGrp="1"/>
          </p:cNvSpPr>
          <p:nvPr>
            <p:ph type="pic" idx="4"/>
          </p:nvPr>
        </p:nvSpPr>
        <p:spPr>
          <a:xfrm>
            <a:off x="4999355" y="2072566"/>
            <a:ext cx="2560645" cy="30478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6" name="photo-3 Placeholder"/>
          <p:cNvSpPr>
            <a:spLocks noGrp="1"/>
          </p:cNvSpPr>
          <p:nvPr>
            <p:ph type="pic" idx="5"/>
          </p:nvPr>
        </p:nvSpPr>
        <p:spPr>
          <a:xfrm>
            <a:off x="3901935" y="6583444"/>
            <a:ext cx="3658065" cy="30478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7" name="note Placeholder"/>
          <p:cNvSpPr>
            <a:spLocks noGrp="1"/>
          </p:cNvSpPr>
          <p:nvPr>
            <p:ph type="body" idx="6"/>
          </p:nvPr>
        </p:nvSpPr>
        <p:spPr>
          <a:xfrm>
            <a:off x="4999355" y="5394766"/>
            <a:ext cx="1950968" cy="88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main-copy Placeholder"/>
          <p:cNvSpPr>
            <a:spLocks noGrp="1"/>
          </p:cNvSpPr>
          <p:nvPr>
            <p:ph type="body" idx="7"/>
          </p:nvPr>
        </p:nvSpPr>
        <p:spPr>
          <a:xfrm>
            <a:off x="609677" y="6827275"/>
            <a:ext cx="3048387" cy="20725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source Placeholder"/>
          <p:cNvSpPr>
            <a:spLocks noGrp="1"/>
          </p:cNvSpPr>
          <p:nvPr>
            <p:ph type="body" idx="8"/>
          </p:nvPr>
        </p:nvSpPr>
        <p:spPr>
          <a:xfrm>
            <a:off x="609677" y="9204629"/>
            <a:ext cx="3048387" cy="5486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51215DC2-1D41-4093-9065-6010F4B09EBB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4104196134"/>
      </p:ext>
    </p:extLst>
  </p:cSld>
  <p:clrMapOvr>
    <a:masterClrMapping/>
  </p:clrMapOvr>
  <p:hf hdr="0" dt="0" ftr="0" sldNum="1"/>
</p:sldLayout>
</file>

<file path=ppt/slideLayouts/slideLayout28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anorama and contact sh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341363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photo-1 Placeholder"/>
          <p:cNvSpPr>
            <a:spLocks noGrp="1"/>
          </p:cNvSpPr>
          <p:nvPr>
            <p:ph type="pic" idx="2"/>
          </p:nvPr>
        </p:nvSpPr>
        <p:spPr>
          <a:xfrm>
            <a:off x="0" y="3657469"/>
            <a:ext cx="2560645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4" name="photo-2 Placeholder"/>
          <p:cNvSpPr>
            <a:spLocks noGrp="1"/>
          </p:cNvSpPr>
          <p:nvPr>
            <p:ph type="pic" idx="3"/>
          </p:nvPr>
        </p:nvSpPr>
        <p:spPr>
          <a:xfrm>
            <a:off x="2804516" y="3657469"/>
            <a:ext cx="1950968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5" name="photo-3 Placeholder"/>
          <p:cNvSpPr>
            <a:spLocks noGrp="1"/>
          </p:cNvSpPr>
          <p:nvPr>
            <p:ph type="pic" idx="4"/>
          </p:nvPr>
        </p:nvSpPr>
        <p:spPr>
          <a:xfrm>
            <a:off x="4999355" y="3657469"/>
            <a:ext cx="2560645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6" name="photo-4 Placeholder"/>
          <p:cNvSpPr>
            <a:spLocks noGrp="1"/>
          </p:cNvSpPr>
          <p:nvPr>
            <p:ph type="pic" idx="5"/>
          </p:nvPr>
        </p:nvSpPr>
        <p:spPr>
          <a:xfrm>
            <a:off x="0" y="5730034"/>
            <a:ext cx="2560645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7" name="photo-5 Placeholder"/>
          <p:cNvSpPr>
            <a:spLocks noGrp="1"/>
          </p:cNvSpPr>
          <p:nvPr>
            <p:ph type="pic" idx="6"/>
          </p:nvPr>
        </p:nvSpPr>
        <p:spPr>
          <a:xfrm>
            <a:off x="2804516" y="5730034"/>
            <a:ext cx="1950968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8" name="photo-6 Placeholder"/>
          <p:cNvSpPr>
            <a:spLocks noGrp="1"/>
          </p:cNvSpPr>
          <p:nvPr>
            <p:ph type="pic" idx="7"/>
          </p:nvPr>
        </p:nvSpPr>
        <p:spPr>
          <a:xfrm>
            <a:off x="4999355" y="5730034"/>
            <a:ext cx="2560645" cy="1828734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9" name="title Placeholder"/>
          <p:cNvSpPr>
            <a:spLocks noGrp="1"/>
          </p:cNvSpPr>
          <p:nvPr>
            <p:ph type="title" idx="8"/>
          </p:nvPr>
        </p:nvSpPr>
        <p:spPr>
          <a:xfrm>
            <a:off x="609677" y="8046431"/>
            <a:ext cx="6340645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976"/>
            </a:lvl1pPr>
          </a:lstStyle>
          <a:p>
            <a:pPr algn="l"/>
            <a:r>
              <a:rPr lang="en-US" sz="2976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10" name="source Placeholder"/>
          <p:cNvSpPr>
            <a:spLocks noGrp="1"/>
          </p:cNvSpPr>
          <p:nvPr>
            <p:ph type="body" idx="9"/>
          </p:nvPr>
        </p:nvSpPr>
        <p:spPr>
          <a:xfrm>
            <a:off x="609677" y="9204629"/>
            <a:ext cx="5243226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folio Placeholder"/>
          <p:cNvSpPr>
            <a:spLocks noGrp="1"/>
          </p:cNvSpPr>
          <p:nvPr>
            <p:ph type="sldNum" idx="10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29536A88-6A98-46B4-B0D2-A2D386BC0B61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224813723"/>
      </p:ext>
    </p:extLst>
  </p:cSld>
  <p:clrMapOvr>
    <a:masterClrMapping/>
  </p:clrMapOvr>
  <p:hf hdr="0" dt="0" ftr="0" sldNum="1"/>
</p:sldLayout>
</file>

<file path=ppt/slideLayouts/slideLayout29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Headline across image and white fi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ro Placeholder"/>
          <p:cNvSpPr>
            <a:spLocks noGrp="1"/>
          </p:cNvSpPr>
          <p:nvPr>
            <p:ph type="pic" idx="1"/>
          </p:nvPr>
        </p:nvSpPr>
        <p:spPr>
          <a:xfrm>
            <a:off x="1707097" y="0"/>
            <a:ext cx="5852903" cy="7558769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3" name="kicker Placeholder"/>
          <p:cNvSpPr>
            <a:spLocks noGrp="1"/>
          </p:cNvSpPr>
          <p:nvPr>
            <p:ph type="body" idx="2"/>
          </p:nvPr>
        </p:nvSpPr>
        <p:spPr>
          <a:xfrm>
            <a:off x="609677" y="609578"/>
            <a:ext cx="853548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3"/>
          </p:nvPr>
        </p:nvSpPr>
        <p:spPr>
          <a:xfrm>
            <a:off x="609677" y="4907104"/>
            <a:ext cx="5852903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993"/>
            </a:lvl1pPr>
          </a:lstStyle>
          <a:p>
            <a:pPr algn="l"/>
            <a:r>
              <a:rPr lang="en-US" sz="4993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5" name="main-copy Placeholder"/>
          <p:cNvSpPr>
            <a:spLocks noGrp="1"/>
          </p:cNvSpPr>
          <p:nvPr>
            <p:ph type="body" idx="4"/>
          </p:nvPr>
        </p:nvSpPr>
        <p:spPr>
          <a:xfrm>
            <a:off x="609677" y="8107389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6" name="source Placeholder"/>
          <p:cNvSpPr>
            <a:spLocks noGrp="1"/>
          </p:cNvSpPr>
          <p:nvPr>
            <p:ph type="body" idx="5"/>
          </p:nvPr>
        </p:nvSpPr>
        <p:spPr>
          <a:xfrm>
            <a:off x="4999355" y="8107389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960"/>
            </a:lvl1pPr>
          </a:lstStyle>
          <a:p>
            <a:pPr algn="l" marL="0" indent="0">
              <a:buNone/>
            </a:pPr>
            <a:r>
              <a:rPr lang="en-US" sz="96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folio Placeholder"/>
          <p:cNvSpPr>
            <a:spLocks noGrp="1"/>
          </p:cNvSpPr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B22F159A-BA0D-497A-879B-73F7D5CE673C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609420357"/>
      </p:ext>
    </p:extLst>
  </p:cSld>
  <p:clrMapOvr>
    <a:masterClrMapping/>
  </p:clrMapOvr>
  <p:hf hdr="0" dt="0" ftr="0" sldNum="1"/>
</p:sldLayout>
</file>

<file path=ppt/slideLayouts/slideLayout30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hotographs and geometric counterwe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unterweight Layout"/>
          <p:cNvSpPr/>
          <p:nvPr/>
        </p:nvSpPr>
        <p:spPr>
          <a:xfrm>
            <a:off x="2804516" y="2072566"/>
            <a:ext cx="4389677" cy="4388962"/>
          </a:xfrm>
          <a:prstGeom prst="ellipse">
            <a:avLst/>
          </a:prstGeom>
          <a:solidFill>
            <a:srgbClr val="ECEEEF"/>
          </a:solidFill>
          <a:ln>
            <a:noFill/>
          </a:ln>
        </p:spPr>
      </p:sp>
      <p:sp>
        <p:nvSpPr>
          <p:cNvPr id="3" name="caption-rule Layout"/>
          <p:cNvSpPr/>
          <p:nvPr/>
        </p:nvSpPr>
        <p:spPr>
          <a:xfrm>
            <a:off x="609677" y="8351220"/>
            <a:ext cx="853548" cy="6096"/>
          </a:xfrm>
          <a:custGeom>
            <a:avLst/>
            <a:gdLst/>
            <a:ahLst/>
            <a:cxnLst/>
            <a:rect l="l" t="t" r="r" b="b"/>
            <a:pathLst>
              <a:path w="1333500" h="9525">
                <a:moveTo>
                  <a:pt x="0" y="0"/>
                </a:moveTo>
                <a:lnTo>
                  <a:pt x="1333500" y="0"/>
                </a:lnTo>
              </a:path>
            </a:pathLst>
          </a:custGeom>
          <a:noFill/>
          <a:ln w="24387">
            <a:solidFill>
              <a:srgbClr val="70777B"/>
            </a:solidFill>
          </a:ln>
        </p:spPr>
      </p:sp>
      <p:sp>
        <p:nvSpPr>
          <p:cNvPr id="4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5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168"/>
            </a:lvl1pPr>
          </a:lstStyle>
          <a:p>
            <a:pPr algn="l"/>
            <a:r>
              <a:rPr lang="en-US" sz="316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6" name="photo-main Placeholder"/>
          <p:cNvSpPr>
            <a:spLocks noGrp="1"/>
          </p:cNvSpPr>
          <p:nvPr>
            <p:ph type="pic" idx="3"/>
          </p:nvPr>
        </p:nvSpPr>
        <p:spPr>
          <a:xfrm>
            <a:off x="609677" y="3047891"/>
            <a:ext cx="4145806" cy="4876625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7" name="photo-detail Placeholder"/>
          <p:cNvSpPr>
            <a:spLocks noGrp="1"/>
          </p:cNvSpPr>
          <p:nvPr>
            <p:ph type="pic" idx="4"/>
          </p:nvPr>
        </p:nvSpPr>
        <p:spPr>
          <a:xfrm>
            <a:off x="4999355" y="6461528"/>
            <a:ext cx="2560645" cy="3047891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8" name="note Placeholder"/>
          <p:cNvSpPr>
            <a:spLocks noGrp="1"/>
          </p:cNvSpPr>
          <p:nvPr>
            <p:ph type="body" idx="5"/>
          </p:nvPr>
        </p:nvSpPr>
        <p:spPr>
          <a:xfrm>
            <a:off x="4999355" y="4907104"/>
            <a:ext cx="170709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main-copy Placeholder"/>
          <p:cNvSpPr>
            <a:spLocks noGrp="1"/>
          </p:cNvSpPr>
          <p:nvPr>
            <p:ph type="body" idx="6"/>
          </p:nvPr>
        </p:nvSpPr>
        <p:spPr>
          <a:xfrm>
            <a:off x="609677" y="8656009"/>
            <a:ext cx="4145806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2D2B6FE4-5CF4-4D6C-9522-A6BCD29343A0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864320241"/>
      </p:ext>
    </p:extLst>
  </p:cSld>
  <p:clrMapOvr>
    <a:masterClrMapping/>
  </p:clrMapOvr>
  <p:hf hdr="0" dt="0" ftr="0" sldNum="1"/>
</p:sldLayout>
</file>

<file path=ppt/slideLayouts/slideLayout31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Statement and annotated evid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xhibit-rule Layout"/>
          <p:cNvSpPr/>
          <p:nvPr/>
        </p:nvSpPr>
        <p:spPr>
          <a:xfrm>
            <a:off x="609677" y="3901300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takeaway-rule Layout"/>
          <p:cNvSpPr/>
          <p:nvPr/>
        </p:nvSpPr>
        <p:spPr>
          <a:xfrm>
            <a:off x="609677" y="8595051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5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264"/>
            </a:lvl1pPr>
          </a:lstStyle>
          <a:p>
            <a:pPr algn="l"/>
            <a:r>
              <a:rPr lang="en-US" sz="3264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6" name="lead Placeholder"/>
          <p:cNvSpPr>
            <a:spLocks noGrp="1"/>
          </p:cNvSpPr>
          <p:nvPr>
            <p:ph type="subTitle" idx="3"/>
          </p:nvPr>
        </p:nvSpPr>
        <p:spPr>
          <a:xfrm>
            <a:off x="609677" y="2834538"/>
            <a:ext cx="4145806" cy="7619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344"/>
            </a:lvl1pPr>
          </a:lstStyle>
          <a:p>
            <a:pPr algn="l" marL="0" indent="0">
              <a:buNone/>
            </a:pPr>
            <a:r>
              <a:rPr lang="en-US" sz="134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7" name="context Placeholder"/>
          <p:cNvSpPr>
            <a:spLocks noGrp="1"/>
          </p:cNvSpPr>
          <p:nvPr>
            <p:ph type="body" idx="4"/>
          </p:nvPr>
        </p:nvSpPr>
        <p:spPr>
          <a:xfrm>
            <a:off x="4999355" y="2834538"/>
            <a:ext cx="1950968" cy="7619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056"/>
            </a:lvl1pPr>
          </a:lstStyle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exhibit Placeholder"/>
          <p:cNvSpPr>
            <a:spLocks noGrp="1"/>
          </p:cNvSpPr>
          <p:nvPr>
            <p:ph type="obj" idx="5"/>
          </p:nvPr>
        </p:nvSpPr>
        <p:spPr>
          <a:xfrm>
            <a:off x="609677" y="4267047"/>
            <a:ext cx="4145806" cy="335268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content</a:t>
            </a:r>
            <a:endParaRPr lang="en-US"/>
          </a:p>
        </p:txBody>
      </p:sp>
      <p:sp>
        <p:nvSpPr>
          <p:cNvPr id="9" name="annotation Placeholder"/>
          <p:cNvSpPr>
            <a:spLocks noGrp="1"/>
          </p:cNvSpPr>
          <p:nvPr>
            <p:ph type="body" idx="6"/>
          </p:nvPr>
        </p:nvSpPr>
        <p:spPr>
          <a:xfrm>
            <a:off x="4999355" y="4267047"/>
            <a:ext cx="1950968" cy="3352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source Placeholder"/>
          <p:cNvSpPr>
            <a:spLocks noGrp="1"/>
          </p:cNvSpPr>
          <p:nvPr>
            <p:ph type="body" idx="7"/>
          </p:nvPr>
        </p:nvSpPr>
        <p:spPr>
          <a:xfrm>
            <a:off x="609677" y="7863558"/>
            <a:ext cx="6340645" cy="4876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takeaway Placeholder"/>
          <p:cNvSpPr>
            <a:spLocks noGrp="1"/>
          </p:cNvSpPr>
          <p:nvPr>
            <p:ph type="body" idx="8"/>
          </p:nvPr>
        </p:nvSpPr>
        <p:spPr>
          <a:xfrm>
            <a:off x="609677" y="8899840"/>
            <a:ext cx="6340645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728"/>
            </a:lvl1pPr>
          </a:lstStyle>
          <a:p>
            <a:pPr algn="l" marL="0" indent="0">
              <a:buNone/>
            </a:pPr>
            <a:r>
              <a:rPr lang="en-US" sz="172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folio Placeholder"/>
          <p:cNvSpPr>
            <a:spLocks noGrp="1"/>
          </p:cNvSpPr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54156F1F-3379-4370-B4EA-4B86C561062A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3328847864"/>
      </p:ext>
    </p:extLst>
  </p:cSld>
  <p:clrMapOvr>
    <a:masterClrMapping/>
  </p:clrMapOvr>
  <p:hf hdr="0" dt="0" ftr="0" sldNum="1"/>
</p:sldLayout>
</file>

<file path=ppt/slideLayouts/slideLayout3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Aligned qualitative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-rule Layout"/>
          <p:cNvSpPr/>
          <p:nvPr/>
        </p:nvSpPr>
        <p:spPr>
          <a:xfrm>
            <a:off x="609677" y="3962258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row-rule-1 Layout"/>
          <p:cNvSpPr/>
          <p:nvPr/>
        </p:nvSpPr>
        <p:spPr>
          <a:xfrm>
            <a:off x="609677" y="5730034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row-rule-2 Layout"/>
          <p:cNvSpPr/>
          <p:nvPr/>
        </p:nvSpPr>
        <p:spPr>
          <a:xfrm>
            <a:off x="609677" y="7375895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5" name="row-rule-3 Layout"/>
          <p:cNvSpPr/>
          <p:nvPr/>
        </p:nvSpPr>
        <p:spPr>
          <a:xfrm>
            <a:off x="609677" y="9021756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6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456"/>
            </a:lvl1pPr>
          </a:lstStyle>
          <a:p>
            <a:pPr algn="l"/>
            <a:r>
              <a:rPr lang="en-US" sz="3456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8" name="label-left Placeholder"/>
          <p:cNvSpPr>
            <a:spLocks noGrp="1"/>
          </p:cNvSpPr>
          <p:nvPr>
            <p:ph type="body" idx="3"/>
          </p:nvPr>
        </p:nvSpPr>
        <p:spPr>
          <a:xfrm>
            <a:off x="609677" y="3200285"/>
            <a:ext cx="3048387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label-right Placeholder"/>
          <p:cNvSpPr>
            <a:spLocks noGrp="1"/>
          </p:cNvSpPr>
          <p:nvPr>
            <p:ph type="body" idx="4"/>
          </p:nvPr>
        </p:nvSpPr>
        <p:spPr>
          <a:xfrm>
            <a:off x="3901935" y="3200285"/>
            <a:ext cx="3048387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left-1 Placeholder"/>
          <p:cNvSpPr>
            <a:spLocks noGrp="1"/>
          </p:cNvSpPr>
          <p:nvPr>
            <p:ph type="body" idx="5"/>
          </p:nvPr>
        </p:nvSpPr>
        <p:spPr>
          <a:xfrm>
            <a:off x="609677" y="4267047"/>
            <a:ext cx="3048387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right-1 Placeholder"/>
          <p:cNvSpPr>
            <a:spLocks noGrp="1"/>
          </p:cNvSpPr>
          <p:nvPr>
            <p:ph type="body" idx="6"/>
          </p:nvPr>
        </p:nvSpPr>
        <p:spPr>
          <a:xfrm>
            <a:off x="3901935" y="4267047"/>
            <a:ext cx="3048387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left-2 Placeholder"/>
          <p:cNvSpPr>
            <a:spLocks noGrp="1"/>
          </p:cNvSpPr>
          <p:nvPr>
            <p:ph type="body" idx="7"/>
          </p:nvPr>
        </p:nvSpPr>
        <p:spPr>
          <a:xfrm>
            <a:off x="609677" y="6034823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3" name="right-2 Placeholder"/>
          <p:cNvSpPr>
            <a:spLocks noGrp="1"/>
          </p:cNvSpPr>
          <p:nvPr>
            <p:ph type="body" idx="8"/>
          </p:nvPr>
        </p:nvSpPr>
        <p:spPr>
          <a:xfrm>
            <a:off x="3901935" y="6034823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4" name="left-3 Placeholder"/>
          <p:cNvSpPr>
            <a:spLocks noGrp="1"/>
          </p:cNvSpPr>
          <p:nvPr>
            <p:ph type="body" idx="9"/>
          </p:nvPr>
        </p:nvSpPr>
        <p:spPr>
          <a:xfrm>
            <a:off x="609677" y="7680684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5" name="right-3 Placeholder"/>
          <p:cNvSpPr>
            <a:spLocks noGrp="1"/>
          </p:cNvSpPr>
          <p:nvPr>
            <p:ph type="body" idx="10"/>
          </p:nvPr>
        </p:nvSpPr>
        <p:spPr>
          <a:xfrm>
            <a:off x="3901935" y="7680684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6" name="source Placeholder"/>
          <p:cNvSpPr>
            <a:spLocks noGrp="1"/>
          </p:cNvSpPr>
          <p:nvPr>
            <p:ph type="body" idx="11"/>
          </p:nvPr>
        </p:nvSpPr>
        <p:spPr>
          <a:xfrm>
            <a:off x="609677" y="9326545"/>
            <a:ext cx="6340645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7" name="folio Placeholder"/>
          <p:cNvSpPr>
            <a:spLocks noGrp="1"/>
          </p:cNvSpPr>
          <p:nvPr>
            <p:ph type="sldNum" idx="12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1ADD218A-3B0F-4B84-A195-41A85DC07B56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2218322375"/>
      </p:ext>
    </p:extLst>
  </p:cSld>
  <p:clrMapOvr>
    <a:masterClrMapping/>
  </p:clrMapOvr>
  <p:hf hdr="0" dt="0" ftr="0" sldNum="1"/>
</p:sldLayout>
</file>

<file path=ppt/slideLayouts/slideLayout3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ypographic chronolo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me-rule-1 Layout"/>
          <p:cNvSpPr/>
          <p:nvPr/>
        </p:nvSpPr>
        <p:spPr>
          <a:xfrm>
            <a:off x="609677" y="2865017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time-rule-2 Layout"/>
          <p:cNvSpPr/>
          <p:nvPr/>
        </p:nvSpPr>
        <p:spPr>
          <a:xfrm>
            <a:off x="609677" y="5059498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4" name="time-rule-3 Layout"/>
          <p:cNvSpPr/>
          <p:nvPr/>
        </p:nvSpPr>
        <p:spPr>
          <a:xfrm>
            <a:off x="609677" y="7253979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5" name="time-rule-4 Layout"/>
          <p:cNvSpPr/>
          <p:nvPr/>
        </p:nvSpPr>
        <p:spPr>
          <a:xfrm>
            <a:off x="609677" y="9448461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6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title Placeholder"/>
          <p:cNvSpPr>
            <a:spLocks noGrp="1"/>
          </p:cNvSpPr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456"/>
            </a:lvl1pPr>
          </a:lstStyle>
          <a:p>
            <a:pPr algn="l"/>
            <a:r>
              <a:rPr lang="en-US" sz="3456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8" name="time-1 Placeholder"/>
          <p:cNvSpPr>
            <a:spLocks noGrp="1"/>
          </p:cNvSpPr>
          <p:nvPr>
            <p:ph type="body" idx="3"/>
          </p:nvPr>
        </p:nvSpPr>
        <p:spPr>
          <a:xfrm>
            <a:off x="609677" y="3230764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event-1 Placeholder"/>
          <p:cNvSpPr>
            <a:spLocks noGrp="1"/>
          </p:cNvSpPr>
          <p:nvPr>
            <p:ph type="body" idx="4"/>
          </p:nvPr>
        </p:nvSpPr>
        <p:spPr>
          <a:xfrm>
            <a:off x="2804516" y="3230764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time-2 Placeholder"/>
          <p:cNvSpPr>
            <a:spLocks noGrp="1"/>
          </p:cNvSpPr>
          <p:nvPr>
            <p:ph type="body" idx="5"/>
          </p:nvPr>
        </p:nvSpPr>
        <p:spPr>
          <a:xfrm>
            <a:off x="609677" y="5425245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1" name="event-2 Placeholder"/>
          <p:cNvSpPr>
            <a:spLocks noGrp="1"/>
          </p:cNvSpPr>
          <p:nvPr>
            <p:ph type="body" idx="6"/>
          </p:nvPr>
        </p:nvSpPr>
        <p:spPr>
          <a:xfrm>
            <a:off x="2804516" y="5425245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2" name="time-3 Placeholder"/>
          <p:cNvSpPr>
            <a:spLocks noGrp="1"/>
          </p:cNvSpPr>
          <p:nvPr>
            <p:ph type="body" idx="7"/>
          </p:nvPr>
        </p:nvSpPr>
        <p:spPr>
          <a:xfrm>
            <a:off x="609677" y="7619726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20"/>
            </a:lvl1pPr>
          </a:lstStyle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3" name="event-3 Placeholder"/>
          <p:cNvSpPr>
            <a:spLocks noGrp="1"/>
          </p:cNvSpPr>
          <p:nvPr>
            <p:ph type="body" idx="8"/>
          </p:nvPr>
        </p:nvSpPr>
        <p:spPr>
          <a:xfrm>
            <a:off x="2804516" y="7619726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4" name="source Placeholder"/>
          <p:cNvSpPr>
            <a:spLocks noGrp="1"/>
          </p:cNvSpPr>
          <p:nvPr>
            <p:ph type="body" idx="9"/>
          </p:nvPr>
        </p:nvSpPr>
        <p:spPr>
          <a:xfrm>
            <a:off x="609677" y="9875165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5" name="folio Placeholder"/>
          <p:cNvSpPr>
            <a:spLocks noGrp="1"/>
          </p:cNvSpPr>
          <p:nvPr>
            <p:ph type="sldNum" idx="10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65A2BEA2-5E5F-49C2-A141-2CA8D07824D7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4031240017"/>
      </p:ext>
    </p:extLst>
  </p:cSld>
  <p:clrMapOvr>
    <a:masterClrMapping/>
  </p:clrMapOvr>
  <p:hf hdr="0" dt="0" ftr="0" sldNum="1"/>
</p:sldLayout>
</file>

<file path=ppt/slideLayouts/slideLayout3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ypographic pause and counter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-rule Layout"/>
          <p:cNvSpPr/>
          <p:nvPr/>
        </p:nvSpPr>
        <p:spPr>
          <a:xfrm>
            <a:off x="609677" y="1036283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18290">
            <a:solidFill>
              <a:srgbClr val="20262A"/>
            </a:solidFill>
          </a:ln>
        </p:spPr>
      </p:sp>
      <p:sp>
        <p:nvSpPr>
          <p:cNvPr id="3" name="short-rule Layout"/>
          <p:cNvSpPr/>
          <p:nvPr/>
        </p:nvSpPr>
        <p:spPr>
          <a:xfrm>
            <a:off x="4999355" y="6583444"/>
            <a:ext cx="1950968" cy="6096"/>
          </a:xfrm>
          <a:custGeom>
            <a:avLst/>
            <a:gdLst/>
            <a:ahLst/>
            <a:cxnLst/>
            <a:rect l="l" t="t" r="r" b="b"/>
            <a:pathLst>
              <a:path w="3048000" h="9525">
                <a:moveTo>
                  <a:pt x="0" y="0"/>
                </a:moveTo>
                <a:lnTo>
                  <a:pt x="3048000" y="0"/>
                </a:lnTo>
              </a:path>
            </a:pathLst>
          </a:custGeom>
          <a:noFill/>
          <a:ln w="24387">
            <a:solidFill>
              <a:srgbClr val="70777B"/>
            </a:solidFill>
          </a:ln>
        </p:spPr>
      </p:sp>
      <p:sp>
        <p:nvSpPr>
          <p:cNvPr id="4" name="bottom-rule Layout"/>
          <p:cNvSpPr/>
          <p:nvPr/>
        </p:nvSpPr>
        <p:spPr>
          <a:xfrm>
            <a:off x="609677" y="9509418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5" name="kicker Placeholder"/>
          <p:cNvSpPr>
            <a:spLocks noGrp="1"/>
          </p:cNvSpPr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864"/>
            </a:lvl1pPr>
          </a:lstStyle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6" name="title Placeholder"/>
          <p:cNvSpPr>
            <a:spLocks noGrp="1"/>
          </p:cNvSpPr>
          <p:nvPr>
            <p:ph type="title" idx="2"/>
          </p:nvPr>
        </p:nvSpPr>
        <p:spPr>
          <a:xfrm>
            <a:off x="609677" y="1493466"/>
            <a:ext cx="6340645" cy="36574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>
              <a:defRPr sz="4801"/>
            </a:lvl1pPr>
          </a:lstStyle>
          <a:p>
            <a:pPr algn="l"/>
            <a:r>
              <a:rPr lang="en-US" sz="4801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7" name="lead Placeholder"/>
          <p:cNvSpPr>
            <a:spLocks noGrp="1"/>
          </p:cNvSpPr>
          <p:nvPr>
            <p:ph type="subTitle" idx="3"/>
          </p:nvPr>
        </p:nvSpPr>
        <p:spPr>
          <a:xfrm>
            <a:off x="3901935" y="5669076"/>
            <a:ext cx="3048387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344"/>
            </a:lvl1pPr>
          </a:lstStyle>
          <a:p>
            <a:pPr algn="l" marL="0" indent="0">
              <a:buNone/>
            </a:pPr>
            <a:r>
              <a:rPr lang="en-US" sz="134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8" name="takeaway Placeholder"/>
          <p:cNvSpPr>
            <a:spLocks noGrp="1"/>
          </p:cNvSpPr>
          <p:nvPr>
            <p:ph type="body" idx="4"/>
          </p:nvPr>
        </p:nvSpPr>
        <p:spPr>
          <a:xfrm>
            <a:off x="609677" y="7193022"/>
            <a:ext cx="3048387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016"/>
            </a:lvl1pPr>
          </a:lstStyle>
          <a:p>
            <a:pPr algn="l" marL="0" indent="0">
              <a:buNone/>
            </a:pPr>
            <a:r>
              <a:rPr lang="en-US" sz="2016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9" name="main-copy Placeholder"/>
          <p:cNvSpPr>
            <a:spLocks noGrp="1"/>
          </p:cNvSpPr>
          <p:nvPr>
            <p:ph type="body" idx="5"/>
          </p:nvPr>
        </p:nvSpPr>
        <p:spPr>
          <a:xfrm>
            <a:off x="3901935" y="7253979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10" name="folio Placeholder"/>
          <p:cNvSpPr>
            <a:spLocks noGrp="1"/>
          </p:cNvSpPr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C1A7B3A8-56EC-4615-9AD3-380DE569C104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373733377"/>
      </p:ext>
    </p:extLst>
  </p:cSld>
  <p:clrMapOvr>
    <a:masterClrMapping/>
  </p:clrMapOvr>
  <p:hf hdr="0" dt="0" ftr="0" sldNum="1"/>
</p:sldLayout>
</file>

<file path=ppt/slideLayouts/slideLayout3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Photographic cl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sing-rule Layout"/>
          <p:cNvSpPr/>
          <p:nvPr/>
        </p:nvSpPr>
        <p:spPr>
          <a:xfrm>
            <a:off x="609677" y="8473136"/>
            <a:ext cx="6340645" cy="6096"/>
          </a:xfrm>
          <a:custGeom>
            <a:avLst/>
            <a:gdLst/>
            <a:ahLst/>
            <a:cxnLst/>
            <a:rect l="l" t="t" r="r" b="b"/>
            <a:pathLst>
              <a:path w="9906000" h="9525">
                <a:moveTo>
                  <a:pt x="0" y="0"/>
                </a:moveTo>
                <a:lnTo>
                  <a:pt x="9906000" y="0"/>
                </a:lnTo>
              </a:path>
            </a:pathLst>
          </a:custGeom>
          <a:noFill/>
          <a:ln w="6097">
            <a:solidFill>
              <a:srgbClr val="C8CCCF"/>
            </a:solidFill>
          </a:ln>
        </p:spPr>
      </p:sp>
      <p:sp>
        <p:nvSpPr>
          <p:cNvPr id="3" name="hero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7560000" cy="5486203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t>Click to add picture</a:t>
            </a:r>
            <a:endParaRPr lang="en-US"/>
          </a:p>
        </p:txBody>
      </p:sp>
      <p:sp>
        <p:nvSpPr>
          <p:cNvPr id="4" name="title Placeholder"/>
          <p:cNvSpPr>
            <a:spLocks noGrp="1"/>
          </p:cNvSpPr>
          <p:nvPr>
            <p:ph type="title" idx="2"/>
          </p:nvPr>
        </p:nvSpPr>
        <p:spPr>
          <a:xfrm>
            <a:off x="609677" y="6095781"/>
            <a:ext cx="6340645" cy="13105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840"/>
            </a:lvl1pPr>
          </a:lstStyle>
          <a:p>
            <a:pPr algn="l"/>
            <a:r>
              <a:rPr lang="en-US" sz="3840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title</a:t>
            </a:r>
            <a:endParaRPr lang="en-US"/>
          </a:p>
        </p:txBody>
      </p:sp>
      <p:sp>
        <p:nvSpPr>
          <p:cNvPr id="5" name="subtitle Placeholder"/>
          <p:cNvSpPr>
            <a:spLocks noGrp="1"/>
          </p:cNvSpPr>
          <p:nvPr>
            <p:ph type="subTitle" idx="3"/>
          </p:nvPr>
        </p:nvSpPr>
        <p:spPr>
          <a:xfrm>
            <a:off x="609677" y="7680684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440"/>
            </a:lvl1pPr>
          </a:lstStyle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Click to add subtitle</a:t>
            </a:r>
            <a:endParaRPr lang="en-US"/>
          </a:p>
        </p:txBody>
      </p:sp>
      <p:sp>
        <p:nvSpPr>
          <p:cNvPr id="6" name="contact Placeholder"/>
          <p:cNvSpPr>
            <a:spLocks noGrp="1"/>
          </p:cNvSpPr>
          <p:nvPr>
            <p:ph type="body" idx="4"/>
          </p:nvPr>
        </p:nvSpPr>
        <p:spPr>
          <a:xfrm>
            <a:off x="609677" y="8899840"/>
            <a:ext cx="3048387" cy="853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7" name="closing Placeholder"/>
          <p:cNvSpPr>
            <a:spLocks noGrp="1"/>
          </p:cNvSpPr>
          <p:nvPr>
            <p:ph type="body" idx="5"/>
          </p:nvPr>
        </p:nvSpPr>
        <p:spPr>
          <a:xfrm>
            <a:off x="3901935" y="8899840"/>
            <a:ext cx="3048387" cy="853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1152"/>
            </a:lvl1pPr>
          </a:lstStyle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Click to add text</a:t>
            </a:r>
            <a:endParaRPr lang="en-US"/>
          </a:p>
        </p:txBody>
      </p:sp>
      <p:sp>
        <p:nvSpPr>
          <p:cNvPr id="8" name="folio Placeholder"/>
          <p:cNvSpPr>
            <a:spLocks noGrp="1"/>
          </p:cNvSpPr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864"/>
            </a:lvl1pPr>
          </a:lstStyle>
          <a:p>
            <a:pPr algn="l"/>
            <a:fld id="{FF3BF5C4-9C95-4689-B9DF-012E19D73C82}" type="slidenum"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‹#›</a:t>
            </a:fld>
            <a:endParaRPr lang="en-US"/>
          </a:p>
        </p:txBody>
      </p:sp>
    </p:spTree>
    <p:extLst>
      <p:ext uri="{BB962C8B-B14F-4D97-AF65-F5344CB8AC3E}">
        <p14:creationId val="1319221474"/>
      </p:ext>
    </p:extLst>
  </p:cSld>
  <p:clrMapOvr>
    <a:masterClrMapping/>
  </p:clrMapOvr>
  <p:hf hdr="0" dt="0" ftr="0" sldNum="1"/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slideLayout" Target="../slideLayouts/slideLayout12.xml"/>
  <Relationship Id="rId14" Type="http://schemas.openxmlformats.org/officeDocument/2006/relationships/slideLayout" Target="../slideLayouts/slideLayout13.xml"/>
  <Relationship Id="rId15" Type="http://schemas.openxmlformats.org/officeDocument/2006/relationships/slideLayout" Target="../slideLayouts/slideLayout14.xml"/>
  <Relationship Id="rId16" Type="http://schemas.openxmlformats.org/officeDocument/2006/relationships/slideLayout" Target="../slideLayouts/slideLayout15.xml"/>
  <Relationship Id="rId17" Type="http://schemas.openxmlformats.org/officeDocument/2006/relationships/slideLayout" Target="../slideLayouts/slideLayout16.xml"/>
  <Relationship Id="rId18" Type="http://schemas.openxmlformats.org/officeDocument/2006/relationships/slideLayout" Target="../slideLayouts/slideLayout17.xml"/>
  <Relationship Id="rId19" Type="http://schemas.openxmlformats.org/officeDocument/2006/relationships/slideLayout" Target="../slideLayouts/slideLayout18.xml"/>
  <Relationship Id="rId20" Type="http://schemas.openxmlformats.org/officeDocument/2006/relationships/slideLayout" Target="../slideLayouts/slideLayout19.xml"/>
  <Relationship Id="rId21" Type="http://schemas.openxmlformats.org/officeDocument/2006/relationships/slideLayout" Target="../slideLayouts/slideLayout20.xml"/>
  <Relationship Id="rId22" Type="http://schemas.openxmlformats.org/officeDocument/2006/relationships/slideLayout" Target="../slideLayouts/slideLayout21.xml"/>
  <Relationship Id="rId23" Type="http://schemas.openxmlformats.org/officeDocument/2006/relationships/slideLayout" Target="../slideLayouts/slideLayout22.xml"/>
  <Relationship Id="rId24" Type="http://schemas.openxmlformats.org/officeDocument/2006/relationships/slideLayout" Target="../slideLayouts/slideLayout23.xml"/>
  <Relationship Id="rId25" Type="http://schemas.openxmlformats.org/officeDocument/2006/relationships/slideLayout" Target="../slideLayouts/slideLayout24.xml"/>
  <Relationship Id="rId26" Type="http://schemas.openxmlformats.org/officeDocument/2006/relationships/slideLayout" Target="../slideLayouts/slideLayout25.xml"/>
  <Relationship Id="rId27" Type="http://schemas.openxmlformats.org/officeDocument/2006/relationships/slideLayout" Target="../slideLayouts/slideLayout26.xml"/>
  <Relationship Id="rId28" Type="http://schemas.openxmlformats.org/officeDocument/2006/relationships/slideLayout" Target="../slideLayouts/slideLayout27.xml"/>
  <Relationship Id="rId29" Type="http://schemas.openxmlformats.org/officeDocument/2006/relationships/slideLayout" Target="../slideLayouts/slideLayout28.xml"/>
  <Relationship Id="rId30" Type="http://schemas.openxmlformats.org/officeDocument/2006/relationships/slideLayout" Target="../slideLayouts/slideLayout29.xml"/>
  <Relationship Id="rId31" Type="http://schemas.openxmlformats.org/officeDocument/2006/relationships/slideLayout" Target="../slideLayouts/slideLayout30.xml"/>
  <Relationship Id="rId32" Type="http://schemas.openxmlformats.org/officeDocument/2006/relationships/slideLayout" Target="../slideLayouts/slideLayout31.xml"/>
  <Relationship Id="rId33" Type="http://schemas.openxmlformats.org/officeDocument/2006/relationships/slideLayout" Target="../slideLayouts/slideLayout32.xml"/>
  <Relationship Id="rId34" Type="http://schemas.openxmlformats.org/officeDocument/2006/relationships/slideLayout" Target="../slideLayouts/slideLayout33.xml"/>
  <Relationship Id="rId35" Type="http://schemas.openxmlformats.org/officeDocument/2006/relationships/slideLayout" Target="../slideLayouts/slideLayout34.xml"/>
  <Relationship Id="rId36" Type="http://schemas.openxmlformats.org/officeDocument/2006/relationships/slideLayout" Target="../slideLayouts/slideLayout35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A4 Editoria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</p:sldLayoutIdLst>
  <p:txStyles>
    <p:titleStyle>
      <a:lvl1pPr algn="ctr" defTabSz="292645" rtl="0" eaLnBrk="1" latinLnBrk="0" hangingPunct="1">
        <a:spcBef>
          <a:spcPct val="0"/>
        </a:spcBef>
        <a:buNone/>
        <a:defRPr sz="3213" kern="768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9484" indent="-219484" algn="l" defTabSz="292645" rtl="0" eaLnBrk="1" latinLnBrk="0" hangingPunct="1">
        <a:spcBef>
          <a:spcPct val="20000"/>
        </a:spcBef>
        <a:buFont typeface="Arial"/>
        <a:buChar char="•"/>
        <a:defRPr sz="864" kern="768">
          <a:solidFill>
            <a:schemeClr val="tx1"/>
          </a:solidFill>
          <a:latin typeface="+mn-lt"/>
          <a:ea typeface="+mn-ea"/>
          <a:cs typeface="+mn-cs"/>
        </a:defRPr>
      </a:lvl1pPr>
      <a:lvl2pPr marL="475548" indent="-182903" algn="l" defTabSz="292645" rtl="0" eaLnBrk="1" latinLnBrk="0" hangingPunct="1">
        <a:spcBef>
          <a:spcPct val="20000"/>
        </a:spcBef>
        <a:buFont typeface="Arial"/>
        <a:buChar char="–"/>
        <a:defRPr sz="800" kern="768">
          <a:solidFill>
            <a:schemeClr val="tx1"/>
          </a:solidFill>
          <a:latin typeface="+mn-lt"/>
          <a:ea typeface="+mn-ea"/>
          <a:cs typeface="+mn-cs"/>
        </a:defRPr>
      </a:lvl2pPr>
      <a:lvl3pPr marL="731613" indent="-146323" algn="l" defTabSz="292645" rtl="0" eaLnBrk="1" latinLnBrk="0" hangingPunct="1">
        <a:spcBef>
          <a:spcPct val="20000"/>
        </a:spcBef>
        <a:buFont typeface="Arial"/>
        <a:buChar char="•"/>
        <a:defRPr sz="768" kern="768">
          <a:solidFill>
            <a:schemeClr val="tx1"/>
          </a:solidFill>
          <a:latin typeface="+mn-lt"/>
          <a:ea typeface="+mn-ea"/>
          <a:cs typeface="+mn-cs"/>
        </a:defRPr>
      </a:lvl3pPr>
      <a:lvl4pPr marL="1024258" indent="-146323" algn="l" defTabSz="292645" rtl="0" eaLnBrk="1" latinLnBrk="0" hangingPunct="1">
        <a:spcBef>
          <a:spcPct val="20000"/>
        </a:spcBef>
        <a:buFont typeface="Arial"/>
        <a:buChar char="–"/>
        <a:defRPr sz="704" kern="768">
          <a:solidFill>
            <a:schemeClr val="tx1"/>
          </a:solidFill>
          <a:latin typeface="+mn-lt"/>
          <a:ea typeface="+mn-ea"/>
          <a:cs typeface="+mn-cs"/>
        </a:defRPr>
      </a:lvl4pPr>
      <a:lvl5pPr marL="1316903" indent="-146323" algn="l" defTabSz="292645" rtl="0" eaLnBrk="1" latinLnBrk="0" hangingPunct="1">
        <a:spcBef>
          <a:spcPct val="20000"/>
        </a:spcBef>
        <a:buFont typeface="Arial"/>
        <a:buChar char="»"/>
        <a:defRPr sz="640" kern="768">
          <a:solidFill>
            <a:schemeClr val="tx1"/>
          </a:solidFill>
          <a:latin typeface="+mn-lt"/>
          <a:ea typeface="+mn-ea"/>
          <a:cs typeface="+mn-cs"/>
        </a:defRPr>
      </a:lvl5pPr>
      <a:lvl6pPr marL="1609548" indent="-146323" algn="l" defTabSz="292645" rtl="0" eaLnBrk="1" latinLnBrk="0" hangingPunct="1">
        <a:spcBef>
          <a:spcPct val="20000"/>
        </a:spcBef>
        <a:buFont typeface="Arial"/>
        <a:buChar char="•"/>
        <a:defRPr sz="608" kern="768">
          <a:solidFill>
            <a:schemeClr val="tx1"/>
          </a:solidFill>
          <a:latin typeface="+mn-lt"/>
          <a:ea typeface="+mn-ea"/>
          <a:cs typeface="+mn-cs"/>
        </a:defRPr>
      </a:lvl6pPr>
      <a:lvl7pPr marL="1902194" indent="-146323" algn="l" defTabSz="292645" rtl="0" eaLnBrk="1" latinLnBrk="0" hangingPunct="1">
        <a:spcBef>
          <a:spcPct val="20000"/>
        </a:spcBef>
        <a:buFont typeface="Arial"/>
        <a:buChar char="•"/>
        <a:defRPr sz="544" kern="768">
          <a:solidFill>
            <a:schemeClr val="tx1"/>
          </a:solidFill>
          <a:latin typeface="+mn-lt"/>
          <a:ea typeface="+mn-ea"/>
          <a:cs typeface="+mn-cs"/>
        </a:defRPr>
      </a:lvl7pPr>
      <a:lvl8pPr marL="2194839" indent="-146323" algn="l" defTabSz="292645" rtl="0" eaLnBrk="1" latinLnBrk="0" hangingPunct="1">
        <a:spcBef>
          <a:spcPct val="20000"/>
        </a:spcBef>
        <a:buFont typeface="Arial"/>
        <a:buChar char="•"/>
        <a:defRPr sz="512" kern="768">
          <a:solidFill>
            <a:schemeClr val="tx1"/>
          </a:solidFill>
          <a:latin typeface="+mn-lt"/>
          <a:ea typeface="+mn-ea"/>
          <a:cs typeface="+mn-cs"/>
        </a:defRPr>
      </a:lvl8pPr>
      <a:lvl9pPr marL="2487484" indent="-146323" algn="l" defTabSz="292645" rtl="0" eaLnBrk="1" latinLnBrk="0" hangingPunct="1">
        <a:spcBef>
          <a:spcPct val="20000"/>
        </a:spcBef>
        <a:buFont typeface="Arial"/>
        <a:buChar char="•"/>
        <a:defRPr sz="512" kern="768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2645" rtl="0" eaLnBrk="1" latinLnBrk="0" hangingPunct="1">
        <a:defRPr sz="864" kern="768">
          <a:solidFill>
            <a:schemeClr val="tx1"/>
          </a:solidFill>
          <a:latin typeface="+mn-lt"/>
          <a:ea typeface="+mn-ea"/>
          <a:cs typeface="+mn-cs"/>
        </a:defRPr>
      </a:lvl1pPr>
      <a:lvl2pPr marL="292645" algn="l" defTabSz="292645" rtl="0" eaLnBrk="1" latinLnBrk="0" hangingPunct="1">
        <a:defRPr sz="800" kern="768">
          <a:solidFill>
            <a:schemeClr val="tx1"/>
          </a:solidFill>
          <a:latin typeface="+mn-lt"/>
          <a:ea typeface="+mn-ea"/>
          <a:cs typeface="+mn-cs"/>
        </a:defRPr>
      </a:lvl2pPr>
      <a:lvl3pPr marL="585290" algn="l" defTabSz="292645" rtl="0" eaLnBrk="1" latinLnBrk="0" hangingPunct="1">
        <a:defRPr sz="768" kern="768">
          <a:solidFill>
            <a:schemeClr val="tx1"/>
          </a:solidFill>
          <a:latin typeface="+mn-lt"/>
          <a:ea typeface="+mn-ea"/>
          <a:cs typeface="+mn-cs"/>
        </a:defRPr>
      </a:lvl3pPr>
      <a:lvl4pPr marL="877935" algn="l" defTabSz="292645" rtl="0" eaLnBrk="1" latinLnBrk="0" hangingPunct="1">
        <a:defRPr sz="704" kern="768">
          <a:solidFill>
            <a:schemeClr val="tx1"/>
          </a:solidFill>
          <a:latin typeface="+mn-lt"/>
          <a:ea typeface="+mn-ea"/>
          <a:cs typeface="+mn-cs"/>
        </a:defRPr>
      </a:lvl4pPr>
      <a:lvl5pPr marL="1170581" algn="l" defTabSz="292645" rtl="0" eaLnBrk="1" latinLnBrk="0" hangingPunct="1">
        <a:defRPr sz="640" kern="768">
          <a:solidFill>
            <a:schemeClr val="tx1"/>
          </a:solidFill>
          <a:latin typeface="+mn-lt"/>
          <a:ea typeface="+mn-ea"/>
          <a:cs typeface="+mn-cs"/>
        </a:defRPr>
      </a:lvl5pPr>
      <a:lvl6pPr marL="1463226" algn="l" defTabSz="292645" rtl="0" eaLnBrk="1" latinLnBrk="0" hangingPunct="1">
        <a:defRPr sz="608" kern="768">
          <a:solidFill>
            <a:schemeClr val="tx1"/>
          </a:solidFill>
          <a:latin typeface="+mn-lt"/>
          <a:ea typeface="+mn-ea"/>
          <a:cs typeface="+mn-cs"/>
        </a:defRPr>
      </a:lvl6pPr>
      <a:lvl7pPr marL="1755871" algn="l" defTabSz="292645" rtl="0" eaLnBrk="1" latinLnBrk="0" hangingPunct="1">
        <a:defRPr sz="544" kern="768">
          <a:solidFill>
            <a:schemeClr val="tx1"/>
          </a:solidFill>
          <a:latin typeface="+mn-lt"/>
          <a:ea typeface="+mn-ea"/>
          <a:cs typeface="+mn-cs"/>
        </a:defRPr>
      </a:lvl7pPr>
      <a:lvl8pPr marL="2048516" algn="l" defTabSz="292645" rtl="0" eaLnBrk="1" latinLnBrk="0" hangingPunct="1">
        <a:defRPr sz="512" kern="768">
          <a:solidFill>
            <a:schemeClr val="tx1"/>
          </a:solidFill>
          <a:latin typeface="+mn-lt"/>
          <a:ea typeface="+mn-ea"/>
          <a:cs typeface="+mn-cs"/>
        </a:defRPr>
      </a:lvl8pPr>
      <a:lvl9pPr marL="2341161" algn="l" defTabSz="292645" rtl="0" eaLnBrk="1" latinLnBrk="0" hangingPunct="1">
        <a:defRPr sz="512" kern="768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2.xml"/>
  <Relationship Id="rId2" Type="http://schemas.openxmlformats.org/officeDocument/2006/relationships/image" Target="../media/image_b1ff45b7438bc50a.pn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3.xml"/>
  <Relationship Id="rId2" Type="http://schemas.openxmlformats.org/officeDocument/2006/relationships/image" Target="../media/image_b1ff45b7438bc50a.png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4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5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6.xml"/>
  <Relationship Id="rId2" Type="http://schemas.openxmlformats.org/officeDocument/2006/relationships/image" Target="../media/image_b1ff45b7438bc50a.png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7.xml"/>
  <Relationship Id="rId2" Type="http://schemas.openxmlformats.org/officeDocument/2006/relationships/image" Target="../media/image_b1ff45b7438bc50a.png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8.xml"/>
  <Relationship Id="rId2" Type="http://schemas.openxmlformats.org/officeDocument/2006/relationships/image" Target="../media/image_b1ff45b7438bc50a.png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9.xml"/>
  <Relationship Id="rId2" Type="http://schemas.openxmlformats.org/officeDocument/2006/relationships/image" Target="../media/image_b1ff45b7438bc50a.png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0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1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2.xml"/>
  <Relationship Id="rId2" Type="http://schemas.openxmlformats.org/officeDocument/2006/relationships/image" Target="../media/image_b1ff45b7438bc50a.png"/>
  <Relationship Id="rId3" Type="http://schemas.openxmlformats.org/officeDocument/2006/relationships/image" Target="../media/image_b1ff45b7438bc50a.png"/>
  <Relationship Id="rId4" Type="http://schemas.openxmlformats.org/officeDocument/2006/relationships/image" Target="../media/image_b1ff45b7438bc50a.png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3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4.xml"/>
</Relationships>
</file>

<file path=ppt/slides/_rels/slide1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5.xml"/>
  <Relationship Id="rId2" Type="http://schemas.openxmlformats.org/officeDocument/2006/relationships/image" Target="../media/image_b1ff45b7438bc50a.png"/>
</Relationships>
</file>

<file path=ppt/slides/_rels/slide1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6.xml"/>
  <Relationship Id="rId2" Type="http://schemas.openxmlformats.org/officeDocument/2006/relationships/image" Target="../media/image_b1ff45b7438bc50a.png"/>
  <Relationship Id="rId3" Type="http://schemas.openxmlformats.org/officeDocument/2006/relationships/image" Target="../media/image_b1ff45b7438bc50a.png"/>
  <Relationship Id="rId4" Type="http://schemas.openxmlformats.org/officeDocument/2006/relationships/image" Target="../media/image_b1ff45b7438bc50a.png"/>
  <Relationship Id="rId5" Type="http://schemas.openxmlformats.org/officeDocument/2006/relationships/image" Target="../media/image_b1ff45b7438bc50a.png"/>
  <Relationship Id="rId6" Type="http://schemas.openxmlformats.org/officeDocument/2006/relationships/image" Target="../media/image_b1ff45b7438bc50a.png"/>
  <Relationship Id="rId7" Type="http://schemas.openxmlformats.org/officeDocument/2006/relationships/image" Target="../media/image_b1ff45b7438bc50a.png"/>
</Relationships>
</file>

<file path=ppt/slides/_rels/slide1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7.xml"/>
  <Relationship Id="rId2" Type="http://schemas.openxmlformats.org/officeDocument/2006/relationships/image" Target="../media/image_b1ff45b7438bc50a.png"/>
  <Relationship Id="rId3" Type="http://schemas.openxmlformats.org/officeDocument/2006/relationships/image" Target="../media/image_b1ff45b7438bc50a.png"/>
  <Relationship Id="rId4" Type="http://schemas.openxmlformats.org/officeDocument/2006/relationships/image" Target="../media/image_b1ff45b7438bc50a.png"/>
</Relationships>
</file>

<file path=ppt/slides/_rels/slide1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8.xml"/>
  <Relationship Id="rId2" Type="http://schemas.openxmlformats.org/officeDocument/2006/relationships/image" Target="../media/image_b1ff45b7438bc50a.png"/>
  <Relationship Id="rId3" Type="http://schemas.openxmlformats.org/officeDocument/2006/relationships/image" Target="../media/image_b1ff45b7438bc50a.png"/>
  <Relationship Id="rId4" Type="http://schemas.openxmlformats.org/officeDocument/2006/relationships/image" Target="../media/image_b1ff45b7438bc50a.png"/>
  <Relationship Id="rId5" Type="http://schemas.openxmlformats.org/officeDocument/2006/relationships/image" Target="../media/image_b1ff45b7438bc50a.png"/>
  <Relationship Id="rId6" Type="http://schemas.openxmlformats.org/officeDocument/2006/relationships/image" Target="../media/image_b1ff45b7438bc50a.png"/>
  <Relationship Id="rId7" Type="http://schemas.openxmlformats.org/officeDocument/2006/relationships/image" Target="../media/image_b1ff45b7438bc50a.png"/>
  <Relationship Id="rId8" Type="http://schemas.openxmlformats.org/officeDocument/2006/relationships/image" Target="../media/image_b1ff45b7438bc50a.png"/>
</Relationships>
</file>

<file path=ppt/slides/_rels/slide1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29.xml"/>
  <Relationship Id="rId2" Type="http://schemas.openxmlformats.org/officeDocument/2006/relationships/image" Target="../media/image_b1ff45b7438bc50a.png"/>
</Relationships>
</file>

<file path=ppt/slides/_rels/slide1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0.xml"/>
  <Relationship Id="rId2" Type="http://schemas.openxmlformats.org/officeDocument/2006/relationships/image" Target="../media/image_b1ff45b7438bc50a.png"/>
  <Relationship Id="rId3" Type="http://schemas.openxmlformats.org/officeDocument/2006/relationships/image" Target="../media/image_b1ff45b7438bc50a.png"/>
</Relationships>
</file>

<file path=ppt/slides/_rels/slide2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1.xml"/>
</Relationships>
</file>

<file path=ppt/slides/_rels/slide2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2.xml"/>
</Relationships>
</file>

<file path=ppt/slides/_rels/slide2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3.xml"/>
</Relationships>
</file>

<file path=ppt/slides/_rels/slide2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4.xml"/>
</Relationships>
</file>

<file path=ppt/slides/_rels/slide2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35.xml"/>
  <Relationship Id="rId2" Type="http://schemas.openxmlformats.org/officeDocument/2006/relationships/image" Target="../media/image_b1ff45b7438bc50a.png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14652" t="0" r="14652" b="0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4267047"/>
            <a:ext cx="7560000" cy="642495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78000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5" name="kicker Placeholder Carrier"/>
          <p:cNvSpPr txBox="1"/>
          <p:nvPr>
            <p:ph type="body" idx="2"/>
          </p:nvPr>
        </p:nvSpPr>
        <p:spPr>
          <a:xfrm>
            <a:off x="609677" y="609578"/>
            <a:ext cx="6340645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056" spc="14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6" name="title Placeholder Carrier"/>
          <p:cNvSpPr txBox="1"/>
          <p:nvPr>
            <p:ph type="title" idx="3"/>
          </p:nvPr>
        </p:nvSpPr>
        <p:spPr>
          <a:xfrm>
            <a:off x="609677" y="6888233"/>
            <a:ext cx="6340645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4609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Title</a:t>
            </a:r>
          </a:p>
        </p:txBody>
      </p:sp>
      <p:sp>
        <p:nvSpPr>
          <p:cNvPr id="7" name="subtitle Placeholder Carrier"/>
          <p:cNvSpPr txBox="1"/>
          <p:nvPr>
            <p:ph type="subTitle" idx="4"/>
          </p:nvPr>
        </p:nvSpPr>
        <p:spPr>
          <a:xfrm>
            <a:off x="609677" y="8716967"/>
            <a:ext cx="5243226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sp>
        <p:nvSpPr>
          <p:cNvPr id="8" name="edition Placeholder Carrier"/>
          <p:cNvSpPr txBox="1"/>
          <p:nvPr>
            <p:ph type="dt" idx="5"/>
          </p:nvPr>
        </p:nvSpPr>
        <p:spPr>
          <a:xfrm>
            <a:off x="609677" y="9936123"/>
            <a:ext cx="6340645" cy="3291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YYYY-MM-DD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14652" t="0" r="14652" b="0"/>
          <a:stretch>
            <a:fillRect/>
          </a:stretch>
        </p:blipFill>
        <p:spPr>
          <a:xfrm>
            <a:off x="0" y="0"/>
            <a:ext cx="7560000" cy="10692000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4267047"/>
            <a:ext cx="7560000" cy="6424953"/>
          </a:xfrm>
          <a:prstGeom prst="rect">
            <a:avLst/>
          </a:prstGeom>
          <a:gradFill>
            <a:gsLst>
              <a:gs pos="0">
                <a:srgbClr val="000000">
                  <a:alpha val="5000"/>
                </a:srgbClr>
              </a:gs>
              <a:gs pos="100000">
                <a:srgbClr val="000000">
                  <a:alpha val="80000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5" name="chapter-number Placeholder Carrier"/>
          <p:cNvSpPr txBox="1"/>
          <p:nvPr>
            <p:ph type="body" idx="2"/>
          </p:nvPr>
        </p:nvSpPr>
        <p:spPr>
          <a:xfrm>
            <a:off x="609677" y="609578"/>
            <a:ext cx="6340645" cy="12801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720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title Placeholder Carrier"/>
          <p:cNvSpPr txBox="1"/>
          <p:nvPr>
            <p:ph type="title" idx="3"/>
          </p:nvPr>
        </p:nvSpPr>
        <p:spPr>
          <a:xfrm>
            <a:off x="609677" y="7375895"/>
            <a:ext cx="6340645" cy="1402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4033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Chapter Title</a:t>
            </a:r>
          </a:p>
        </p:txBody>
      </p:sp>
      <p:sp>
        <p:nvSpPr>
          <p:cNvPr id="7" name="description Placeholder Carrier"/>
          <p:cNvSpPr txBox="1"/>
          <p:nvPr>
            <p:ph type="body" idx="4"/>
          </p:nvPr>
        </p:nvSpPr>
        <p:spPr>
          <a:xfrm>
            <a:off x="609677" y="8960798"/>
            <a:ext cx="5182258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34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Chapter Desc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6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7" name="lead Placeholder Carrier"/>
          <p:cNvSpPr txBox="1"/>
          <p:nvPr>
            <p:ph type="subTitle" idx="3"/>
          </p:nvPr>
        </p:nvSpPr>
        <p:spPr>
          <a:xfrm>
            <a:off x="609677" y="2651665"/>
            <a:ext cx="6340645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sp>
        <p:nvSpPr>
          <p:cNvPr id="8" name="body-left Placeholder Carrier"/>
          <p:cNvSpPr txBox="1"/>
          <p:nvPr>
            <p:ph type="body" idx="4"/>
          </p:nvPr>
        </p:nvSpPr>
        <p:spPr>
          <a:xfrm>
            <a:off x="609677" y="3779384"/>
            <a:ext cx="3048387" cy="41451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Left</a:t>
            </a:r>
          </a:p>
        </p:txBody>
      </p:sp>
      <p:sp>
        <p:nvSpPr>
          <p:cNvPr id="9" name="body-right Placeholder Carrier"/>
          <p:cNvSpPr txBox="1"/>
          <p:nvPr>
            <p:ph type="body" idx="5"/>
          </p:nvPr>
        </p:nvSpPr>
        <p:spPr>
          <a:xfrm>
            <a:off x="3901935" y="3779384"/>
            <a:ext cx="3048387" cy="414513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Right</a:t>
            </a:r>
          </a:p>
        </p:txBody>
      </p:sp>
      <p:sp>
        <p:nvSpPr>
          <p:cNvPr id="10" name="takeaway Placeholder Carrier"/>
          <p:cNvSpPr txBox="1"/>
          <p:nvPr>
            <p:ph type="body" idx="6"/>
          </p:nvPr>
        </p:nvSpPr>
        <p:spPr>
          <a:xfrm>
            <a:off x="609677" y="8595051"/>
            <a:ext cx="6340645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Key Message</a:t>
            </a:r>
          </a:p>
        </p:txBody>
      </p:sp>
      <p:sp>
        <p:nvSpPr>
          <p:cNvPr id="11" name="folio Placeholder Carrier"/>
          <p:cNvSpPr txBox="1"/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6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7" name="lead Placeholder Carrier"/>
          <p:cNvSpPr txBox="1"/>
          <p:nvPr>
            <p:ph type="subTitle" idx="3"/>
          </p:nvPr>
        </p:nvSpPr>
        <p:spPr>
          <a:xfrm>
            <a:off x="609677" y="2651665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sp>
        <p:nvSpPr>
          <p:cNvPr id="8" name="main-copy Placeholder Carrier"/>
          <p:cNvSpPr txBox="1"/>
          <p:nvPr>
            <p:ph type="body" idx="4"/>
          </p:nvPr>
        </p:nvSpPr>
        <p:spPr>
          <a:xfrm>
            <a:off x="609677" y="3596511"/>
            <a:ext cx="4145806" cy="4084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Area</a:t>
            </a:r>
          </a:p>
        </p:txBody>
      </p:sp>
      <p:sp>
        <p:nvSpPr>
          <p:cNvPr id="9" name="side-copy Placeholder Carrier"/>
          <p:cNvSpPr txBox="1"/>
          <p:nvPr>
            <p:ph type="body" idx="5"/>
          </p:nvPr>
        </p:nvSpPr>
        <p:spPr>
          <a:xfrm>
            <a:off x="4999355" y="3596511"/>
            <a:ext cx="1950968" cy="40841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Sidebar</a:t>
            </a:r>
          </a:p>
        </p:txBody>
      </p:sp>
      <p:sp>
        <p:nvSpPr>
          <p:cNvPr id="10" name="takeaway Placeholder Carrier"/>
          <p:cNvSpPr txBox="1"/>
          <p:nvPr>
            <p:ph type="body" idx="6"/>
          </p:nvPr>
        </p:nvSpPr>
        <p:spPr>
          <a:xfrm>
            <a:off x="609677" y="8473136"/>
            <a:ext cx="6340645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Key Message</a:t>
            </a:r>
          </a:p>
        </p:txBody>
      </p:sp>
      <p:sp>
        <p:nvSpPr>
          <p:cNvPr id="11" name="folio Placeholder Carrier"/>
          <p:cNvSpPr txBox="1"/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19597" r="0" b="19597"/>
          <a:stretch>
            <a:fillRect/>
          </a:stretch>
        </p:blipFill>
        <p:spPr>
          <a:xfrm>
            <a:off x="0" y="6095781"/>
            <a:ext cx="7560000" cy="4596219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9082714"/>
            <a:ext cx="7560000" cy="160928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65000"/>
                </a:srgbClr>
              </a:gs>
            </a:gsLst>
            <a:lin ang="5400000" scaled="1"/>
          </a:gradFill>
          <a:ln>
            <a:noFill/>
          </a:ln>
        </p:spPr>
      </p:sp>
      <p:sp>
        <p:nvSpPr>
          <p:cNvPr id="5" name="kicker Placeholder Carrier"/>
          <p:cNvSpPr txBox="1"/>
          <p:nvPr>
            <p:ph type="body" idx="2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6" name="title Placeholder Carrier"/>
          <p:cNvSpPr txBox="1"/>
          <p:nvPr>
            <p:ph type="title" idx="3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7" name="lead Placeholder Carrier"/>
          <p:cNvSpPr txBox="1"/>
          <p:nvPr>
            <p:ph type="subTitle" idx="4"/>
          </p:nvPr>
        </p:nvSpPr>
        <p:spPr>
          <a:xfrm>
            <a:off x="609677" y="2621186"/>
            <a:ext cx="6340645" cy="64005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sp>
        <p:nvSpPr>
          <p:cNvPr id="8" name="body-left Placeholder Carrier"/>
          <p:cNvSpPr txBox="1"/>
          <p:nvPr>
            <p:ph type="body" idx="5"/>
          </p:nvPr>
        </p:nvSpPr>
        <p:spPr>
          <a:xfrm>
            <a:off x="609677" y="3779384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Left</a:t>
            </a:r>
          </a:p>
        </p:txBody>
      </p:sp>
      <p:sp>
        <p:nvSpPr>
          <p:cNvPr id="9" name="body-right Placeholder Carrier"/>
          <p:cNvSpPr txBox="1"/>
          <p:nvPr>
            <p:ph type="body" idx="6"/>
          </p:nvPr>
        </p:nvSpPr>
        <p:spPr>
          <a:xfrm>
            <a:off x="3901935" y="3779384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Right</a:t>
            </a:r>
          </a:p>
        </p:txBody>
      </p:sp>
      <p:sp>
        <p:nvSpPr>
          <p:cNvPr id="10" name="caption Placeholder Carrier"/>
          <p:cNvSpPr txBox="1"/>
          <p:nvPr>
            <p:ph type="body" idx="7"/>
          </p:nvPr>
        </p:nvSpPr>
        <p:spPr>
          <a:xfrm>
            <a:off x="609677" y="9966602"/>
            <a:ext cx="5182258" cy="396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11" name="folio Placeholder Carrier"/>
          <p:cNvSpPr txBox="1"/>
          <p:nvPr>
            <p:ph type="sldNum" idx="8"/>
          </p:nvPr>
        </p:nvSpPr>
        <p:spPr>
          <a:xfrm>
            <a:off x="6340645" y="9966602"/>
            <a:ext cx="609677" cy="39622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32896" t="0" r="32896" b="0"/>
          <a:stretch>
            <a:fillRect/>
          </a:stretch>
        </p:blipFill>
        <p:spPr>
          <a:xfrm>
            <a:off x="3901935" y="0"/>
            <a:ext cx="3658065" cy="10692000"/>
          </a:xfrm>
          <a:prstGeom prst="rect">
            <a:avLst/>
          </a:prstGeom>
        </p:spPr>
      </p:pic>
      <p:sp>
        <p:nvSpPr>
          <p:cNvPr id="4" name="kicker Placeholder Carrier"/>
          <p:cNvSpPr txBox="1"/>
          <p:nvPr>
            <p:ph type="body" idx="2"/>
          </p:nvPr>
        </p:nvSpPr>
        <p:spPr>
          <a:xfrm>
            <a:off x="609677" y="609578"/>
            <a:ext cx="2682581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5" name="title Placeholder Carrier"/>
          <p:cNvSpPr txBox="1"/>
          <p:nvPr>
            <p:ph type="title" idx="3"/>
          </p:nvPr>
        </p:nvSpPr>
        <p:spPr>
          <a:xfrm>
            <a:off x="609677" y="1584903"/>
            <a:ext cx="2682581" cy="19506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3072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6" name="lead Placeholder Carrier"/>
          <p:cNvSpPr txBox="1"/>
          <p:nvPr>
            <p:ph type="subTitle" idx="4"/>
          </p:nvPr>
        </p:nvSpPr>
        <p:spPr>
          <a:xfrm>
            <a:off x="609677" y="3901300"/>
            <a:ext cx="2682581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sp>
        <p:nvSpPr>
          <p:cNvPr id="7" name="main-copy Placeholder Carrier"/>
          <p:cNvSpPr txBox="1"/>
          <p:nvPr>
            <p:ph type="body" idx="5"/>
          </p:nvPr>
        </p:nvSpPr>
        <p:spPr>
          <a:xfrm>
            <a:off x="609677" y="5486203"/>
            <a:ext cx="2682581" cy="29259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Area</a:t>
            </a:r>
          </a:p>
        </p:txBody>
      </p:sp>
      <p:sp>
        <p:nvSpPr>
          <p:cNvPr id="8" name="caption Placeholder Carrier"/>
          <p:cNvSpPr txBox="1"/>
          <p:nvPr>
            <p:ph type="body" idx="6"/>
          </p:nvPr>
        </p:nvSpPr>
        <p:spPr>
          <a:xfrm>
            <a:off x="609677" y="9082714"/>
            <a:ext cx="2682581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9" name="folio Placeholder Carrier"/>
          <p:cNvSpPr txBox="1"/>
          <p:nvPr>
            <p:ph type="sldNum" idx="7"/>
          </p:nvPr>
        </p:nvSpPr>
        <p:spPr>
          <a:xfrm>
            <a:off x="609677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norama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0" r="50000" b="0"/>
          <a:stretch>
            <a:fillRect/>
          </a:stretch>
        </p:blipFill>
        <p:spPr>
          <a:xfrm>
            <a:off x="0" y="0"/>
            <a:ext cx="7560000" cy="7558769"/>
          </a:xfrm>
          <a:prstGeom prst="rect">
            <a:avLst/>
          </a:prstGeom>
        </p:spPr>
      </p:pic>
      <p:sp>
        <p:nvSpPr>
          <p:cNvPr id="4" name="kicker Placeholder Carrier"/>
          <p:cNvSpPr txBox="1"/>
          <p:nvPr>
            <p:ph type="body" idx="2"/>
          </p:nvPr>
        </p:nvSpPr>
        <p:spPr>
          <a:xfrm>
            <a:off x="609677" y="7924515"/>
            <a:ext cx="6096774" cy="27431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5" name="title Placeholder Carrier"/>
          <p:cNvSpPr txBox="1"/>
          <p:nvPr>
            <p:ph type="title" idx="3"/>
          </p:nvPr>
        </p:nvSpPr>
        <p:spPr>
          <a:xfrm>
            <a:off x="609677" y="8351220"/>
            <a:ext cx="6096774" cy="14020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840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6" name="folio Placeholder Carrier"/>
          <p:cNvSpPr txBox="1"/>
          <p:nvPr>
            <p:ph type="sldNum" idx="4"/>
          </p:nvPr>
        </p:nvSpPr>
        <p:spPr>
          <a:xfrm>
            <a:off x="609677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norama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50000" t="0" r="0" b="0"/>
          <a:stretch>
            <a:fillRect/>
          </a:stretch>
        </p:blipFill>
        <p:spPr>
          <a:xfrm>
            <a:off x="0" y="0"/>
            <a:ext cx="7560000" cy="7558769"/>
          </a:xfrm>
          <a:prstGeom prst="rect">
            <a:avLst/>
          </a:prstGeom>
        </p:spPr>
      </p:pic>
      <p:sp>
        <p:nvSpPr>
          <p:cNvPr id="4" name="main-copy Placeholder Carrier"/>
          <p:cNvSpPr txBox="1"/>
          <p:nvPr>
            <p:ph type="body" idx="2"/>
          </p:nvPr>
        </p:nvSpPr>
        <p:spPr>
          <a:xfrm>
            <a:off x="853548" y="7985473"/>
            <a:ext cx="6096774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Area</a:t>
            </a:r>
          </a:p>
        </p:txBody>
      </p:sp>
      <p:sp>
        <p:nvSpPr>
          <p:cNvPr id="5" name="caption Placeholder Carrier"/>
          <p:cNvSpPr txBox="1"/>
          <p:nvPr>
            <p:ph type="body" idx="3"/>
          </p:nvPr>
        </p:nvSpPr>
        <p:spPr>
          <a:xfrm>
            <a:off x="853548" y="9448461"/>
            <a:ext cx="6096774" cy="3657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6" name="folio Placeholder Carrier"/>
          <p:cNvSpPr txBox="1"/>
          <p:nvPr>
            <p:ph type="sldNum" idx="4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5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6" name="lead Placeholder Carrier"/>
          <p:cNvSpPr txBox="1"/>
          <p:nvPr>
            <p:ph type="subTitle" idx="3"/>
          </p:nvPr>
        </p:nvSpPr>
        <p:spPr>
          <a:xfrm>
            <a:off x="609677" y="2651665"/>
            <a:ext cx="6340645" cy="670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grpSp>
        <p:nvGrpSpPr>
          <p:cNvPr id="10" name="step-1 Proxy Content"/>
          <p:cNvGrpSpPr/>
          <p:nvPr/>
        </p:nvGrpSpPr>
        <p:grpSpPr>
          <a:xfrm>
            <a:off x="609677" y="3608702"/>
            <a:ext cx="2280513" cy="487662"/>
            <a:chOff x="609677" y="3608702"/>
            <a:chExt cx="2280513" cy="487662"/>
          </a:xfrm>
        </p:grpSpPr>
        <p:sp>
          <p:nvSpPr>
            <p:cNvPr id="7" name="Ellipse 7"/>
            <p:cNvSpPr/>
            <p:nvPr/>
          </p:nvSpPr>
          <p:spPr>
            <a:xfrm>
              <a:off x="609677" y="3608702"/>
              <a:ext cx="487742" cy="487662"/>
            </a:xfrm>
            <a:prstGeom prst="ellipse">
              <a:avLst/>
            </a:prstGeom>
            <a:solidFill>
              <a:srgbClr val="FFFFFF"/>
            </a:solidFill>
            <a:ln w="12194">
              <a:solidFill>
                <a:srgbClr val="70777B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746074" y="3768412"/>
              <a:ext cx="214948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44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01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698805" y="3664174"/>
              <a:ext cx="1191385" cy="319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3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{{STEP_1}}</a:t>
              </a:r>
            </a:p>
          </p:txBody>
        </p:sp>
      </p:grpSp>
      <p:grpSp>
        <p:nvGrpSpPr>
          <p:cNvPr id="14" name="step-2 Proxy Content"/>
          <p:cNvGrpSpPr/>
          <p:nvPr/>
        </p:nvGrpSpPr>
        <p:grpSpPr>
          <a:xfrm>
            <a:off x="609677" y="5193605"/>
            <a:ext cx="2280513" cy="487662"/>
            <a:chOff x="609677" y="5193605"/>
            <a:chExt cx="2280513" cy="487662"/>
          </a:xfrm>
        </p:grpSpPr>
        <p:sp>
          <p:nvSpPr>
            <p:cNvPr id="11" name="Ellipse 11"/>
            <p:cNvSpPr/>
            <p:nvPr/>
          </p:nvSpPr>
          <p:spPr>
            <a:xfrm>
              <a:off x="609677" y="5193605"/>
              <a:ext cx="487742" cy="487662"/>
            </a:xfrm>
            <a:prstGeom prst="ellipse">
              <a:avLst/>
            </a:prstGeom>
            <a:solidFill>
              <a:srgbClr val="FFFFFF"/>
            </a:solidFill>
            <a:ln w="12194">
              <a:solidFill>
                <a:srgbClr val="70777B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746074" y="5353315"/>
              <a:ext cx="214948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44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02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698805" y="5249077"/>
              <a:ext cx="1191385" cy="319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3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{{STEP_2}}</a:t>
              </a:r>
            </a:p>
          </p:txBody>
        </p:sp>
      </p:grpSp>
      <p:grpSp>
        <p:nvGrpSpPr>
          <p:cNvPr id="18" name="step-3 Proxy Content"/>
          <p:cNvGrpSpPr/>
          <p:nvPr/>
        </p:nvGrpSpPr>
        <p:grpSpPr>
          <a:xfrm>
            <a:off x="609677" y="6778509"/>
            <a:ext cx="2280513" cy="487662"/>
            <a:chOff x="609677" y="6778509"/>
            <a:chExt cx="2280513" cy="487662"/>
          </a:xfrm>
        </p:grpSpPr>
        <p:sp>
          <p:nvSpPr>
            <p:cNvPr id="15" name="Ellipse 15"/>
            <p:cNvSpPr/>
            <p:nvPr/>
          </p:nvSpPr>
          <p:spPr>
            <a:xfrm>
              <a:off x="609677" y="6778509"/>
              <a:ext cx="487742" cy="487662"/>
            </a:xfrm>
            <a:prstGeom prst="ellipse">
              <a:avLst/>
            </a:prstGeom>
            <a:solidFill>
              <a:srgbClr val="FFFFFF"/>
            </a:solidFill>
            <a:ln w="12194">
              <a:solidFill>
                <a:srgbClr val="70777B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746074" y="6938218"/>
              <a:ext cx="214948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44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03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698805" y="6833980"/>
              <a:ext cx="1191385" cy="319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3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{{STEP_3}}</a:t>
              </a:r>
            </a:p>
          </p:txBody>
        </p:sp>
      </p:grpSp>
      <p:grpSp>
        <p:nvGrpSpPr>
          <p:cNvPr id="22" name="step-4 Proxy Content"/>
          <p:cNvGrpSpPr/>
          <p:nvPr/>
        </p:nvGrpSpPr>
        <p:grpSpPr>
          <a:xfrm>
            <a:off x="609677" y="8363412"/>
            <a:ext cx="2280513" cy="487662"/>
            <a:chOff x="609677" y="8363412"/>
            <a:chExt cx="2280513" cy="487662"/>
          </a:xfrm>
        </p:grpSpPr>
        <p:sp>
          <p:nvSpPr>
            <p:cNvPr id="19" name="Ellipse 19"/>
            <p:cNvSpPr/>
            <p:nvPr/>
          </p:nvSpPr>
          <p:spPr>
            <a:xfrm>
              <a:off x="609677" y="8363412"/>
              <a:ext cx="487742" cy="487662"/>
            </a:xfrm>
            <a:prstGeom prst="ellipse">
              <a:avLst/>
            </a:prstGeom>
            <a:solidFill>
              <a:srgbClr val="FFFFFF"/>
            </a:solidFill>
            <a:ln w="12194">
              <a:solidFill>
                <a:srgbClr val="70777B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46074" y="8523121"/>
              <a:ext cx="214948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44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04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698805" y="8418884"/>
              <a:ext cx="1191385" cy="3191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632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{{STEP_4}}</a:t>
              </a:r>
            </a:p>
          </p:txBody>
        </p:sp>
      </p:grpSp>
      <p:sp>
        <p:nvSpPr>
          <p:cNvPr id="23" name="folio Placeholder Carrier"/>
          <p:cNvSpPr txBox="1"/>
          <p:nvPr>
            <p:ph type="sldNum" idx="8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24" name="Placeholder Binding obj 4" hidden="1"/>
          <p:cNvSpPr>
            <a:spLocks noGrp="1"/>
          </p:cNvSpPr>
          <p:nvPr>
            <p:ph type="obj" idx="4"/>
          </p:nvPr>
        </p:nvSpPr>
        <p:spPr>
          <a:xfrm>
            <a:off x="609677" y="3596511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5" name="Placeholder Binding obj 5" hidden="1"/>
          <p:cNvSpPr>
            <a:spLocks noGrp="1"/>
          </p:cNvSpPr>
          <p:nvPr>
            <p:ph type="obj" idx="5"/>
          </p:nvPr>
        </p:nvSpPr>
        <p:spPr>
          <a:xfrm>
            <a:off x="609677" y="5181414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6" name="Placeholder Binding obj 6" hidden="1"/>
          <p:cNvSpPr>
            <a:spLocks noGrp="1"/>
          </p:cNvSpPr>
          <p:nvPr>
            <p:ph type="obj" idx="6"/>
          </p:nvPr>
        </p:nvSpPr>
        <p:spPr>
          <a:xfrm>
            <a:off x="609677" y="6766317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  <p:sp>
        <p:nvSpPr>
          <p:cNvPr id="27" name="Placeholder Binding obj 7" hidden="1"/>
          <p:cNvSpPr>
            <a:spLocks noGrp="1"/>
          </p:cNvSpPr>
          <p:nvPr>
            <p:ph type="obj" idx="7"/>
          </p:nvPr>
        </p:nvSpPr>
        <p:spPr>
          <a:xfrm>
            <a:off x="609677" y="8351220"/>
            <a:ext cx="6340645" cy="1188677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4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5" name="lead Placeholder Carrier"/>
          <p:cNvSpPr txBox="1"/>
          <p:nvPr>
            <p:ph type="subTitle" idx="3"/>
          </p:nvPr>
        </p:nvSpPr>
        <p:spPr>
          <a:xfrm>
            <a:off x="609677" y="2651665"/>
            <a:ext cx="6340645" cy="6705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grpSp>
        <p:nvGrpSpPr>
          <p:cNvPr id="13" name="information Proxy Content"/>
          <p:cNvGrpSpPr/>
          <p:nvPr/>
        </p:nvGrpSpPr>
        <p:grpSpPr>
          <a:xfrm>
            <a:off x="602849" y="3730618"/>
            <a:ext cx="6347474" cy="3895204"/>
            <a:chOff x="602849" y="3730618"/>
            <a:chExt cx="6347474" cy="3895204"/>
          </a:xfrm>
        </p:grpSpPr>
        <p:sp>
          <p:nvSpPr>
            <p:cNvPr id="6" name="Line 6"/>
            <p:cNvSpPr/>
            <p:nvPr/>
          </p:nvSpPr>
          <p:spPr>
            <a:xfrm>
              <a:off x="609677" y="3730618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18290">
              <a:solidFill>
                <a:srgbClr val="70777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602849" y="3908615"/>
              <a:ext cx="1820142" cy="2628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44" dirty="0">
                  <a:solidFill>
                    <a:srgbClr val="20262A"/>
                  </a:solidFill>
                  <a:latin typeface="Arial"/>
                  <a:ea typeface="Arial"/>
                  <a:cs typeface="Arial"/>
                </a:rPr>
                <a:t>{{CONTENT_AREA}}</a:t>
              </a:r>
            </a:p>
          </p:txBody>
        </p:sp>
        <p:sp>
          <p:nvSpPr>
            <p:cNvPr id="8" name="Line 8"/>
            <p:cNvSpPr/>
            <p:nvPr/>
          </p:nvSpPr>
          <p:spPr>
            <a:xfrm>
              <a:off x="609677" y="4328005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12194">
              <a:solidFill>
                <a:srgbClr val="70777B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609677" y="5150935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6097">
              <a:solidFill>
                <a:srgbClr val="C8CCCF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609677" y="5973865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6097">
              <a:solidFill>
                <a:srgbClr val="C8CCCF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609677" y="6796796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6097">
              <a:solidFill>
                <a:srgbClr val="C8CCCF"/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609677" y="7619726"/>
              <a:ext cx="6340645" cy="6096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12194">
              <a:solidFill>
                <a:srgbClr val="70777B"/>
              </a:solidFill>
            </a:ln>
          </p:spPr>
        </p:sp>
      </p:grpSp>
      <p:sp>
        <p:nvSpPr>
          <p:cNvPr id="14" name="source Placeholder Carrier"/>
          <p:cNvSpPr txBox="1"/>
          <p:nvPr>
            <p:ph type="body" idx="5"/>
          </p:nvPr>
        </p:nvSpPr>
        <p:spPr>
          <a:xfrm>
            <a:off x="609677" y="7863558"/>
            <a:ext cx="6340645" cy="4571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15" name="takeaway Placeholder Carrier"/>
          <p:cNvSpPr txBox="1"/>
          <p:nvPr>
            <p:ph type="body" idx="6"/>
          </p:nvPr>
        </p:nvSpPr>
        <p:spPr>
          <a:xfrm>
            <a:off x="609677" y="8716967"/>
            <a:ext cx="6340645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Key Message</a:t>
            </a:r>
          </a:p>
        </p:txBody>
      </p:sp>
      <p:sp>
        <p:nvSpPr>
          <p:cNvPr id="16" name="folio Placeholder Carrier"/>
          <p:cNvSpPr txBox="1"/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7" name="Placeholder Binding obj 4" hidden="1"/>
          <p:cNvSpPr>
            <a:spLocks noGrp="1"/>
          </p:cNvSpPr>
          <p:nvPr>
            <p:ph type="obj" idx="4"/>
          </p:nvPr>
        </p:nvSpPr>
        <p:spPr>
          <a:xfrm>
            <a:off x="609677" y="3718426"/>
            <a:ext cx="6340645" cy="3962258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hoto-wide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20162" r="0" b="20161"/>
          <a:stretch>
            <a:fillRect/>
          </a:stretch>
        </p:blipFill>
        <p:spPr>
          <a:xfrm>
            <a:off x="0" y="0"/>
            <a:ext cx="7560000" cy="4510878"/>
          </a:xfrm>
          <a:prstGeom prst="rect">
            <a:avLst/>
          </a:prstGeom>
        </p:spPr>
      </p:pic>
      <p:pic>
        <p:nvPicPr>
          <p:cNvPr id="4" name="photo-left Placeholder Carrier"/>
          <p:cNvPicPr>
            <a:picLocks noChangeAspect="1"/>
          </p:cNvPicPr>
          <p:nvPr>
            <p:ph type="pic" idx="2"/>
          </p:nvPr>
        </p:nvPicPr>
        <p:blipFill>
          <a:blip r:embed="rId3"/>
          <a:srcRect l="0" t="8334" r="0" b="8333"/>
          <a:stretch>
            <a:fillRect/>
          </a:stretch>
        </p:blipFill>
        <p:spPr>
          <a:xfrm>
            <a:off x="0" y="4754709"/>
            <a:ext cx="3658065" cy="3047891"/>
          </a:xfrm>
          <a:prstGeom prst="rect">
            <a:avLst/>
          </a:prstGeom>
        </p:spPr>
      </p:pic>
      <p:pic>
        <p:nvPicPr>
          <p:cNvPr id="5" name="photo-right Placeholder Carrier"/>
          <p:cNvPicPr>
            <a:picLocks noChangeAspect="1"/>
          </p:cNvPicPr>
          <p:nvPr>
            <p:ph type="pic" idx="3"/>
          </p:nvPr>
        </p:nvPicPr>
        <p:blipFill>
          <a:blip r:embed="rId4"/>
          <a:srcRect l="0" t="8334" r="0" b="8333"/>
          <a:stretch>
            <a:fillRect/>
          </a:stretch>
        </p:blipFill>
        <p:spPr>
          <a:xfrm>
            <a:off x="3901935" y="4754709"/>
            <a:ext cx="3658065" cy="3047891"/>
          </a:xfrm>
          <a:prstGeom prst="rect">
            <a:avLst/>
          </a:prstGeom>
        </p:spPr>
      </p:pic>
      <p:sp>
        <p:nvSpPr>
          <p:cNvPr id="6" name="title Placeholder Carrier"/>
          <p:cNvSpPr txBox="1"/>
          <p:nvPr>
            <p:ph type="title" idx="4"/>
          </p:nvPr>
        </p:nvSpPr>
        <p:spPr>
          <a:xfrm>
            <a:off x="609677" y="8168347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2880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7" name="lead Placeholder Carrier"/>
          <p:cNvSpPr txBox="1"/>
          <p:nvPr>
            <p:ph type="subTitle" idx="5"/>
          </p:nvPr>
        </p:nvSpPr>
        <p:spPr>
          <a:xfrm>
            <a:off x="609677" y="8960798"/>
            <a:ext cx="6340645" cy="5486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24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sp>
        <p:nvSpPr>
          <p:cNvPr id="8" name="source Placeholder Carrier"/>
          <p:cNvSpPr txBox="1"/>
          <p:nvPr>
            <p:ph type="body" idx="6"/>
          </p:nvPr>
        </p:nvSpPr>
        <p:spPr>
          <a:xfrm>
            <a:off x="609677" y="9814208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9" name="folio Placeholder Carrier"/>
          <p:cNvSpPr txBox="1"/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7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5849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4225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8" name="lead Placeholder Carrier"/>
          <p:cNvSpPr txBox="1"/>
          <p:nvPr>
            <p:ph type="subTitle" idx="3"/>
          </p:nvPr>
        </p:nvSpPr>
        <p:spPr>
          <a:xfrm>
            <a:off x="609677" y="3108848"/>
            <a:ext cx="1950968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248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sp>
        <p:nvSpPr>
          <p:cNvPr id="9" name="main-copy Placeholder Carrier"/>
          <p:cNvSpPr txBox="1"/>
          <p:nvPr>
            <p:ph type="body" idx="4"/>
          </p:nvPr>
        </p:nvSpPr>
        <p:spPr>
          <a:xfrm>
            <a:off x="2804516" y="3413637"/>
            <a:ext cx="4145806" cy="225543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Area</a:t>
            </a:r>
          </a:p>
        </p:txBody>
      </p:sp>
      <p:sp>
        <p:nvSpPr>
          <p:cNvPr id="10" name="focal Placeholder Carrier"/>
          <p:cNvSpPr txBox="1"/>
          <p:nvPr>
            <p:ph type="body" idx="5"/>
          </p:nvPr>
        </p:nvSpPr>
        <p:spPr>
          <a:xfrm>
            <a:off x="609677" y="4602315"/>
            <a:ext cx="1950968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920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Label</a:t>
            </a:r>
          </a:p>
        </p:txBody>
      </p:sp>
      <p:sp>
        <p:nvSpPr>
          <p:cNvPr id="11" name="takeaway Placeholder Carrier"/>
          <p:cNvSpPr txBox="1"/>
          <p:nvPr>
            <p:ph type="body" idx="6"/>
          </p:nvPr>
        </p:nvSpPr>
        <p:spPr>
          <a:xfrm>
            <a:off x="609677" y="6583444"/>
            <a:ext cx="414580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211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Key Message</a:t>
            </a:r>
          </a:p>
        </p:txBody>
      </p:sp>
      <p:sp>
        <p:nvSpPr>
          <p:cNvPr id="12" name="body-left Placeholder Carrier"/>
          <p:cNvSpPr txBox="1"/>
          <p:nvPr>
            <p:ph type="body" idx="7"/>
          </p:nvPr>
        </p:nvSpPr>
        <p:spPr>
          <a:xfrm>
            <a:off x="609677" y="8168347"/>
            <a:ext cx="3048387" cy="109724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Left</a:t>
            </a:r>
          </a:p>
        </p:txBody>
      </p:sp>
      <p:sp>
        <p:nvSpPr>
          <p:cNvPr id="13" name="body-right Placeholder Carrier"/>
          <p:cNvSpPr txBox="1"/>
          <p:nvPr>
            <p:ph type="body" idx="8"/>
          </p:nvPr>
        </p:nvSpPr>
        <p:spPr>
          <a:xfrm>
            <a:off x="3901935" y="7680684"/>
            <a:ext cx="3048387" cy="15849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Right</a:t>
            </a:r>
          </a:p>
        </p:txBody>
      </p:sp>
      <p:sp>
        <p:nvSpPr>
          <p:cNvPr id="14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7" name="title Placeholder Carrier"/>
          <p:cNvSpPr txBox="1"/>
          <p:nvPr>
            <p:ph type="title" idx="2"/>
          </p:nvPr>
        </p:nvSpPr>
        <p:spPr>
          <a:xfrm>
            <a:off x="609677" y="1341072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64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8" name="body-top Placeholder Carrier"/>
          <p:cNvSpPr txBox="1"/>
          <p:nvPr>
            <p:ph type="body" idx="3"/>
          </p:nvPr>
        </p:nvSpPr>
        <p:spPr>
          <a:xfrm>
            <a:off x="609677" y="3108848"/>
            <a:ext cx="4145806" cy="20725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Left</a:t>
            </a:r>
          </a:p>
        </p:txBody>
      </p:sp>
      <p:sp>
        <p:nvSpPr>
          <p:cNvPr id="9" name="note-top Placeholder Carrier"/>
          <p:cNvSpPr txBox="1"/>
          <p:nvPr>
            <p:ph type="body" idx="4"/>
          </p:nvPr>
        </p:nvSpPr>
        <p:spPr>
          <a:xfrm>
            <a:off x="4999355" y="3840342"/>
            <a:ext cx="1950968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Note 1</a:t>
            </a:r>
          </a:p>
        </p:txBody>
      </p:sp>
      <p:sp>
        <p:nvSpPr>
          <p:cNvPr id="10" name="takeaway Placeholder Carrier"/>
          <p:cNvSpPr txBox="1"/>
          <p:nvPr>
            <p:ph type="body" idx="5"/>
          </p:nvPr>
        </p:nvSpPr>
        <p:spPr>
          <a:xfrm>
            <a:off x="1707097" y="5547161"/>
            <a:ext cx="524322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230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Key Message</a:t>
            </a:r>
          </a:p>
        </p:txBody>
      </p:sp>
      <p:sp>
        <p:nvSpPr>
          <p:cNvPr id="11" name="body-bottom Placeholder Carrier"/>
          <p:cNvSpPr txBox="1"/>
          <p:nvPr>
            <p:ph type="body" idx="6"/>
          </p:nvPr>
        </p:nvSpPr>
        <p:spPr>
          <a:xfrm>
            <a:off x="609677" y="7071106"/>
            <a:ext cx="4145806" cy="219448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Right</a:t>
            </a:r>
          </a:p>
        </p:txBody>
      </p:sp>
      <p:sp>
        <p:nvSpPr>
          <p:cNvPr id="12" name="note-bottom Placeholder Carrier"/>
          <p:cNvSpPr txBox="1"/>
          <p:nvPr>
            <p:ph type="body" idx="7"/>
          </p:nvPr>
        </p:nvSpPr>
        <p:spPr>
          <a:xfrm>
            <a:off x="4999355" y="7558769"/>
            <a:ext cx="1950968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Note 2</a:t>
            </a:r>
          </a:p>
        </p:txBody>
      </p:sp>
      <p:sp>
        <p:nvSpPr>
          <p:cNvPr id="13" name="source Placeholder Carrier"/>
          <p:cNvSpPr txBox="1"/>
          <p:nvPr>
            <p:ph type="body" idx="8"/>
          </p:nvPr>
        </p:nvSpPr>
        <p:spPr>
          <a:xfrm>
            <a:off x="609677" y="9875165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14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8" name="title Placeholder Carrier"/>
          <p:cNvSpPr txBox="1"/>
          <p:nvPr>
            <p:ph type="title" idx="2"/>
          </p:nvPr>
        </p:nvSpPr>
        <p:spPr>
          <a:xfrm>
            <a:off x="609677" y="1341072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4033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pic>
        <p:nvPicPr>
          <p:cNvPr id="9" name="photo Placeholder Carrier"/>
          <p:cNvPicPr>
            <a:picLocks noChangeAspect="1"/>
          </p:cNvPicPr>
          <p:nvPr>
            <p:ph type="pic" idx="3"/>
          </p:nvPr>
        </p:nvPicPr>
        <p:blipFill>
          <a:blip r:embed="rId2"/>
          <a:srcRect l="22000" t="0" r="22000" b="0"/>
          <a:stretch>
            <a:fillRect/>
          </a:stretch>
        </p:blipFill>
        <p:spPr>
          <a:xfrm>
            <a:off x="0" y="3108848"/>
            <a:ext cx="2560645" cy="4571836"/>
          </a:xfrm>
          <a:prstGeom prst="rect">
            <a:avLst/>
          </a:prstGeom>
        </p:spPr>
      </p:pic>
      <p:sp>
        <p:nvSpPr>
          <p:cNvPr id="10" name="entry-1 Placeholder Carrier"/>
          <p:cNvSpPr txBox="1"/>
          <p:nvPr>
            <p:ph type="body" idx="4"/>
          </p:nvPr>
        </p:nvSpPr>
        <p:spPr>
          <a:xfrm>
            <a:off x="2804516" y="3352680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72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Index 1</a:t>
            </a:r>
          </a:p>
        </p:txBody>
      </p:sp>
      <p:sp>
        <p:nvSpPr>
          <p:cNvPr id="11" name="entry-2 Placeholder Carrier"/>
          <p:cNvSpPr txBox="1"/>
          <p:nvPr>
            <p:ph type="body" idx="5"/>
          </p:nvPr>
        </p:nvSpPr>
        <p:spPr>
          <a:xfrm>
            <a:off x="2804516" y="4876625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72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Index 2</a:t>
            </a:r>
          </a:p>
        </p:txBody>
      </p:sp>
      <p:sp>
        <p:nvSpPr>
          <p:cNvPr id="12" name="entry-3 Placeholder Carrier"/>
          <p:cNvSpPr txBox="1"/>
          <p:nvPr>
            <p:ph type="body" idx="6"/>
          </p:nvPr>
        </p:nvSpPr>
        <p:spPr>
          <a:xfrm>
            <a:off x="2804516" y="6400570"/>
            <a:ext cx="4145806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72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Index 3</a:t>
            </a:r>
          </a:p>
        </p:txBody>
      </p:sp>
      <p:sp>
        <p:nvSpPr>
          <p:cNvPr id="13" name="lead Placeholder Carrier"/>
          <p:cNvSpPr txBox="1"/>
          <p:nvPr>
            <p:ph type="subTitle" idx="7"/>
          </p:nvPr>
        </p:nvSpPr>
        <p:spPr>
          <a:xfrm>
            <a:off x="609677" y="8290262"/>
            <a:ext cx="1950968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34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sp>
        <p:nvSpPr>
          <p:cNvPr id="14" name="main-copy Placeholder Carrier"/>
          <p:cNvSpPr txBox="1"/>
          <p:nvPr>
            <p:ph type="body" idx="8"/>
          </p:nvPr>
        </p:nvSpPr>
        <p:spPr>
          <a:xfrm>
            <a:off x="2804516" y="8290262"/>
            <a:ext cx="4145806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Content Area</a:t>
            </a:r>
          </a:p>
        </p:txBody>
      </p:sp>
      <p:sp>
        <p:nvSpPr>
          <p:cNvPr id="15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hoto-1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6250" t="0" r="6250" b="0"/>
          <a:stretch>
            <a:fillRect/>
          </a:stretch>
        </p:blipFill>
        <p:spPr>
          <a:xfrm>
            <a:off x="0" y="0"/>
            <a:ext cx="2560645" cy="2925975"/>
          </a:xfrm>
          <a:prstGeom prst="rect">
            <a:avLst/>
          </a:prstGeom>
        </p:spPr>
      </p:pic>
      <p:pic>
        <p:nvPicPr>
          <p:cNvPr id="4" name="photo-2 Placeholder Carrier"/>
          <p:cNvPicPr>
            <a:picLocks noChangeAspect="1"/>
          </p:cNvPicPr>
          <p:nvPr>
            <p:ph type="pic" idx="2"/>
          </p:nvPr>
        </p:nvPicPr>
        <p:blipFill>
          <a:blip r:embed="rId3"/>
          <a:srcRect l="20834" t="0" r="20833" b="0"/>
          <a:stretch>
            <a:fillRect/>
          </a:stretch>
        </p:blipFill>
        <p:spPr>
          <a:xfrm>
            <a:off x="0" y="3169806"/>
            <a:ext cx="2560645" cy="4388962"/>
          </a:xfrm>
          <a:prstGeom prst="rect">
            <a:avLst/>
          </a:prstGeom>
        </p:spPr>
      </p:pic>
      <p:pic>
        <p:nvPicPr>
          <p:cNvPr id="5" name="photo-3 Placeholder Carrier"/>
          <p:cNvPicPr>
            <a:picLocks noChangeAspect="1"/>
          </p:cNvPicPr>
          <p:nvPr>
            <p:ph type="pic" idx="3"/>
          </p:nvPr>
        </p:nvPicPr>
        <p:blipFill>
          <a:blip r:embed="rId4"/>
          <a:srcRect l="28378" t="0" r="28379" b="0"/>
          <a:stretch>
            <a:fillRect/>
          </a:stretch>
        </p:blipFill>
        <p:spPr>
          <a:xfrm>
            <a:off x="2804516" y="0"/>
            <a:ext cx="1950968" cy="4510878"/>
          </a:xfrm>
          <a:prstGeom prst="rect">
            <a:avLst/>
          </a:prstGeom>
        </p:spPr>
      </p:pic>
      <p:pic>
        <p:nvPicPr>
          <p:cNvPr id="6" name="photo-4 Placeholder Carrier"/>
          <p:cNvPicPr>
            <a:picLocks noChangeAspect="1"/>
          </p:cNvPicPr>
          <p:nvPr>
            <p:ph type="pic" idx="4"/>
          </p:nvPr>
        </p:nvPicPr>
        <p:blipFill>
          <a:blip r:embed="rId5"/>
          <a:srcRect l="15218" t="0" r="15217" b="0"/>
          <a:stretch>
            <a:fillRect/>
          </a:stretch>
        </p:blipFill>
        <p:spPr>
          <a:xfrm>
            <a:off x="2804516" y="4754709"/>
            <a:ext cx="1950968" cy="2804059"/>
          </a:xfrm>
          <a:prstGeom prst="rect">
            <a:avLst/>
          </a:prstGeom>
        </p:spPr>
      </p:pic>
      <p:pic>
        <p:nvPicPr>
          <p:cNvPr id="7" name="photo-5 Placeholder Carrier"/>
          <p:cNvPicPr>
            <a:picLocks noChangeAspect="1"/>
          </p:cNvPicPr>
          <p:nvPr>
            <p:ph type="pic" idx="5"/>
          </p:nvPr>
        </p:nvPicPr>
        <p:blipFill>
          <a:blip r:embed="rId6"/>
          <a:srcRect l="0" t="7143" r="0" b="7143"/>
          <a:stretch>
            <a:fillRect/>
          </a:stretch>
        </p:blipFill>
        <p:spPr>
          <a:xfrm>
            <a:off x="4999355" y="0"/>
            <a:ext cx="2560645" cy="2194481"/>
          </a:xfrm>
          <a:prstGeom prst="rect">
            <a:avLst/>
          </a:prstGeom>
        </p:spPr>
      </p:pic>
      <p:pic>
        <p:nvPicPr>
          <p:cNvPr id="8" name="photo-6 Placeholder Carrier"/>
          <p:cNvPicPr>
            <a:picLocks noChangeAspect="1"/>
          </p:cNvPicPr>
          <p:nvPr>
            <p:ph type="pic" idx="6"/>
          </p:nvPr>
        </p:nvPicPr>
        <p:blipFill>
          <a:blip r:embed="rId7"/>
          <a:srcRect l="25000" t="0" r="25000" b="0"/>
          <a:stretch>
            <a:fillRect/>
          </a:stretch>
        </p:blipFill>
        <p:spPr>
          <a:xfrm>
            <a:off x="4999355" y="2438312"/>
            <a:ext cx="2560645" cy="5120456"/>
          </a:xfrm>
          <a:prstGeom prst="rect">
            <a:avLst/>
          </a:prstGeom>
        </p:spPr>
      </p:pic>
      <p:sp>
        <p:nvSpPr>
          <p:cNvPr id="9" name="title Placeholder Carrier"/>
          <p:cNvSpPr txBox="1"/>
          <p:nvPr>
            <p:ph type="title" idx="7"/>
          </p:nvPr>
        </p:nvSpPr>
        <p:spPr>
          <a:xfrm>
            <a:off x="609677" y="8046431"/>
            <a:ext cx="6340645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072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10" name="source Placeholder Carrier"/>
          <p:cNvSpPr txBox="1"/>
          <p:nvPr>
            <p:ph type="body" idx="8"/>
          </p:nvPr>
        </p:nvSpPr>
        <p:spPr>
          <a:xfrm>
            <a:off x="609677" y="9326545"/>
            <a:ext cx="5243226" cy="9143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11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4" name="title Placeholder Carrier"/>
          <p:cNvSpPr txBox="1"/>
          <p:nvPr>
            <p:ph type="title" idx="2"/>
          </p:nvPr>
        </p:nvSpPr>
        <p:spPr>
          <a:xfrm>
            <a:off x="609677" y="1249635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3264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pic>
        <p:nvPicPr>
          <p:cNvPr id="5" name="photo-1 Placeholder Carrier"/>
          <p:cNvPicPr>
            <a:picLocks noChangeAspect="1"/>
          </p:cNvPicPr>
          <p:nvPr>
            <p:ph type="pic" idx="3"/>
          </p:nvPr>
        </p:nvPicPr>
        <p:blipFill>
          <a:blip r:embed="rId2"/>
          <a:srcRect l="0" t="17308" r="0" b="17307"/>
          <a:stretch>
            <a:fillRect/>
          </a:stretch>
        </p:blipFill>
        <p:spPr>
          <a:xfrm>
            <a:off x="0" y="3108848"/>
            <a:ext cx="4755484" cy="3108848"/>
          </a:xfrm>
          <a:prstGeom prst="rect">
            <a:avLst/>
          </a:prstGeom>
        </p:spPr>
      </p:pic>
      <p:pic>
        <p:nvPicPr>
          <p:cNvPr id="6" name="photo-2 Placeholder Carrier"/>
          <p:cNvPicPr>
            <a:picLocks noChangeAspect="1"/>
          </p:cNvPicPr>
          <p:nvPr>
            <p:ph type="pic" idx="4"/>
          </p:nvPr>
        </p:nvPicPr>
        <p:blipFill>
          <a:blip r:embed="rId3"/>
          <a:srcRect l="8000" t="0" r="8000" b="0"/>
          <a:stretch>
            <a:fillRect/>
          </a:stretch>
        </p:blipFill>
        <p:spPr>
          <a:xfrm>
            <a:off x="4999355" y="2072566"/>
            <a:ext cx="2560645" cy="3047891"/>
          </a:xfrm>
          <a:prstGeom prst="rect">
            <a:avLst/>
          </a:prstGeom>
        </p:spPr>
      </p:pic>
      <p:pic>
        <p:nvPicPr>
          <p:cNvPr id="7" name="photo-3 Placeholder Carrier"/>
          <p:cNvPicPr>
            <a:picLocks noChangeAspect="1"/>
          </p:cNvPicPr>
          <p:nvPr>
            <p:ph type="pic" idx="5"/>
          </p:nvPr>
        </p:nvPicPr>
        <p:blipFill>
          <a:blip r:embed="rId4"/>
          <a:srcRect l="0" t="8334" r="0" b="8333"/>
          <a:stretch>
            <a:fillRect/>
          </a:stretch>
        </p:blipFill>
        <p:spPr>
          <a:xfrm>
            <a:off x="3901935" y="6583444"/>
            <a:ext cx="3658065" cy="3047891"/>
          </a:xfrm>
          <a:prstGeom prst="rect">
            <a:avLst/>
          </a:prstGeom>
        </p:spPr>
      </p:pic>
      <p:sp>
        <p:nvSpPr>
          <p:cNvPr id="8" name="note Placeholder Carrier"/>
          <p:cNvSpPr txBox="1"/>
          <p:nvPr>
            <p:ph type="body" idx="6"/>
          </p:nvPr>
        </p:nvSpPr>
        <p:spPr>
          <a:xfrm>
            <a:off x="4999355" y="5394766"/>
            <a:ext cx="1950968" cy="883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Note 1</a:t>
            </a:r>
          </a:p>
        </p:txBody>
      </p:sp>
      <p:sp>
        <p:nvSpPr>
          <p:cNvPr id="9" name="main-copy Placeholder Carrier"/>
          <p:cNvSpPr txBox="1"/>
          <p:nvPr>
            <p:ph type="body" idx="7"/>
          </p:nvPr>
        </p:nvSpPr>
        <p:spPr>
          <a:xfrm>
            <a:off x="609677" y="6827275"/>
            <a:ext cx="3048387" cy="207256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Area</a:t>
            </a:r>
          </a:p>
        </p:txBody>
      </p:sp>
      <p:sp>
        <p:nvSpPr>
          <p:cNvPr id="10" name="source Placeholder Carrier"/>
          <p:cNvSpPr txBox="1"/>
          <p:nvPr>
            <p:ph type="body" idx="8"/>
          </p:nvPr>
        </p:nvSpPr>
        <p:spPr>
          <a:xfrm>
            <a:off x="609677" y="9204629"/>
            <a:ext cx="3048387" cy="5486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11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27420" r="0" b="27419"/>
          <a:stretch>
            <a:fillRect/>
          </a:stretch>
        </p:blipFill>
        <p:spPr>
          <a:xfrm>
            <a:off x="0" y="0"/>
            <a:ext cx="7560000" cy="3413637"/>
          </a:xfrm>
          <a:prstGeom prst="rect">
            <a:avLst/>
          </a:prstGeom>
        </p:spPr>
      </p:pic>
      <p:pic>
        <p:nvPicPr>
          <p:cNvPr id="4" name="photo-1 Placeholder Carrier"/>
          <p:cNvPicPr>
            <a:picLocks noChangeAspect="1"/>
          </p:cNvPicPr>
          <p:nvPr>
            <p:ph type="pic" idx="2"/>
          </p:nvPr>
        </p:nvPicPr>
        <p:blipFill>
          <a:blip r:embed="rId3"/>
          <a:srcRect l="0" t="14286" r="0" b="14285"/>
          <a:stretch>
            <a:fillRect/>
          </a:stretch>
        </p:blipFill>
        <p:spPr>
          <a:xfrm>
            <a:off x="0" y="3657469"/>
            <a:ext cx="2560645" cy="1828734"/>
          </a:xfrm>
          <a:prstGeom prst="rect">
            <a:avLst/>
          </a:prstGeom>
        </p:spPr>
      </p:pic>
      <p:pic>
        <p:nvPicPr>
          <p:cNvPr id="5" name="photo-2 Placeholder Carrier"/>
          <p:cNvPicPr>
            <a:picLocks noChangeAspect="1"/>
          </p:cNvPicPr>
          <p:nvPr>
            <p:ph type="pic" idx="3"/>
          </p:nvPr>
        </p:nvPicPr>
        <p:blipFill>
          <a:blip r:embed="rId4"/>
          <a:srcRect l="0" t="3125" r="0" b="3125"/>
          <a:stretch>
            <a:fillRect/>
          </a:stretch>
        </p:blipFill>
        <p:spPr>
          <a:xfrm>
            <a:off x="2804516" y="3657469"/>
            <a:ext cx="1950968" cy="1828734"/>
          </a:xfrm>
          <a:prstGeom prst="rect">
            <a:avLst/>
          </a:prstGeom>
        </p:spPr>
      </p:pic>
      <p:pic>
        <p:nvPicPr>
          <p:cNvPr id="6" name="photo-3 Placeholder Carrier"/>
          <p:cNvPicPr>
            <a:picLocks noChangeAspect="1"/>
          </p:cNvPicPr>
          <p:nvPr>
            <p:ph type="pic" idx="4"/>
          </p:nvPr>
        </p:nvPicPr>
        <p:blipFill>
          <a:blip r:embed="rId5"/>
          <a:srcRect l="0" t="14286" r="0" b="14285"/>
          <a:stretch>
            <a:fillRect/>
          </a:stretch>
        </p:blipFill>
        <p:spPr>
          <a:xfrm>
            <a:off x="4999355" y="3657469"/>
            <a:ext cx="2560645" cy="1828734"/>
          </a:xfrm>
          <a:prstGeom prst="rect">
            <a:avLst/>
          </a:prstGeom>
        </p:spPr>
      </p:pic>
      <p:pic>
        <p:nvPicPr>
          <p:cNvPr id="7" name="photo-4 Placeholder Carrier"/>
          <p:cNvPicPr>
            <a:picLocks noChangeAspect="1"/>
          </p:cNvPicPr>
          <p:nvPr>
            <p:ph type="pic" idx="5"/>
          </p:nvPr>
        </p:nvPicPr>
        <p:blipFill>
          <a:blip r:embed="rId6"/>
          <a:srcRect l="0" t="14286" r="0" b="14285"/>
          <a:stretch>
            <a:fillRect/>
          </a:stretch>
        </p:blipFill>
        <p:spPr>
          <a:xfrm>
            <a:off x="0" y="5730034"/>
            <a:ext cx="2560645" cy="1828734"/>
          </a:xfrm>
          <a:prstGeom prst="rect">
            <a:avLst/>
          </a:prstGeom>
        </p:spPr>
      </p:pic>
      <p:pic>
        <p:nvPicPr>
          <p:cNvPr id="8" name="photo-5 Placeholder Carrier"/>
          <p:cNvPicPr>
            <a:picLocks noChangeAspect="1"/>
          </p:cNvPicPr>
          <p:nvPr>
            <p:ph type="pic" idx="6"/>
          </p:nvPr>
        </p:nvPicPr>
        <p:blipFill>
          <a:blip r:embed="rId7"/>
          <a:srcRect l="0" t="3125" r="0" b="3125"/>
          <a:stretch>
            <a:fillRect/>
          </a:stretch>
        </p:blipFill>
        <p:spPr>
          <a:xfrm>
            <a:off x="2804516" y="5730034"/>
            <a:ext cx="1950968" cy="1828734"/>
          </a:xfrm>
          <a:prstGeom prst="rect">
            <a:avLst/>
          </a:prstGeom>
        </p:spPr>
      </p:pic>
      <p:pic>
        <p:nvPicPr>
          <p:cNvPr id="9" name="photo-6 Placeholder Carrier"/>
          <p:cNvPicPr>
            <a:picLocks noChangeAspect="1"/>
          </p:cNvPicPr>
          <p:nvPr>
            <p:ph type="pic" idx="7"/>
          </p:nvPr>
        </p:nvPicPr>
        <p:blipFill>
          <a:blip r:embed="rId8"/>
          <a:srcRect l="0" t="14286" r="0" b="14285"/>
          <a:stretch>
            <a:fillRect/>
          </a:stretch>
        </p:blipFill>
        <p:spPr>
          <a:xfrm>
            <a:off x="4999355" y="5730034"/>
            <a:ext cx="2560645" cy="1828734"/>
          </a:xfrm>
          <a:prstGeom prst="rect">
            <a:avLst/>
          </a:prstGeom>
        </p:spPr>
      </p:pic>
      <p:sp>
        <p:nvSpPr>
          <p:cNvPr id="10" name="title Placeholder Carrier"/>
          <p:cNvSpPr txBox="1"/>
          <p:nvPr>
            <p:ph type="title" idx="8"/>
          </p:nvPr>
        </p:nvSpPr>
        <p:spPr>
          <a:xfrm>
            <a:off x="609677" y="8046431"/>
            <a:ext cx="6340645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2976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11" name="source Placeholder Carrier"/>
          <p:cNvSpPr txBox="1"/>
          <p:nvPr>
            <p:ph type="body" idx="9"/>
          </p:nvPr>
        </p:nvSpPr>
        <p:spPr>
          <a:xfrm>
            <a:off x="609677" y="9204629"/>
            <a:ext cx="5243226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12" name="folio Placeholder Carrier"/>
          <p:cNvSpPr txBox="1"/>
          <p:nvPr>
            <p:ph type="sldNum" idx="10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11290" t="0" r="11291" b="0"/>
          <a:stretch>
            <a:fillRect/>
          </a:stretch>
        </p:blipFill>
        <p:spPr>
          <a:xfrm>
            <a:off x="1707097" y="0"/>
            <a:ext cx="5852903" cy="7558769"/>
          </a:xfrm>
          <a:prstGeom prst="rect">
            <a:avLst/>
          </a:prstGeom>
        </p:spPr>
      </p:pic>
      <p:sp>
        <p:nvSpPr>
          <p:cNvPr id="4" name="Rectangle 4"/>
          <p:cNvSpPr/>
          <p:nvPr/>
        </p:nvSpPr>
        <p:spPr>
          <a:xfrm>
            <a:off x="0" y="4571836"/>
            <a:ext cx="6706452" cy="2499270"/>
          </a:xfrm>
          <a:prstGeom prst="rect">
            <a:avLst/>
          </a:prstGeom>
          <a:solidFill>
            <a:srgbClr val="FFFFFF">
              <a:alpha val="94000"/>
            </a:srgbClr>
          </a:solidFill>
          <a:ln>
            <a:noFill/>
          </a:ln>
        </p:spPr>
      </p:sp>
      <p:sp>
        <p:nvSpPr>
          <p:cNvPr id="5" name="kicker Placeholder Carrier"/>
          <p:cNvSpPr txBox="1"/>
          <p:nvPr>
            <p:ph type="body" idx="2"/>
          </p:nvPr>
        </p:nvSpPr>
        <p:spPr>
          <a:xfrm>
            <a:off x="609677" y="609578"/>
            <a:ext cx="853548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6" name="title Placeholder Carrier"/>
          <p:cNvSpPr txBox="1"/>
          <p:nvPr>
            <p:ph type="title" idx="3"/>
          </p:nvPr>
        </p:nvSpPr>
        <p:spPr>
          <a:xfrm>
            <a:off x="609677" y="4907104"/>
            <a:ext cx="5852903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4993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7" name="main-copy Placeholder Carrier"/>
          <p:cNvSpPr txBox="1"/>
          <p:nvPr>
            <p:ph type="body" idx="4"/>
          </p:nvPr>
        </p:nvSpPr>
        <p:spPr>
          <a:xfrm>
            <a:off x="609677" y="8107389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Area</a:t>
            </a:r>
          </a:p>
        </p:txBody>
      </p:sp>
      <p:sp>
        <p:nvSpPr>
          <p:cNvPr id="8" name="source Placeholder Carrier"/>
          <p:cNvSpPr txBox="1"/>
          <p:nvPr>
            <p:ph type="body" idx="5"/>
          </p:nvPr>
        </p:nvSpPr>
        <p:spPr>
          <a:xfrm>
            <a:off x="4999355" y="8107389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96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9" name="folio Placeholder Carrier"/>
          <p:cNvSpPr txBox="1"/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6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168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pic>
        <p:nvPicPr>
          <p:cNvPr id="7" name="photo-main Placeholder Carrier"/>
          <p:cNvPicPr>
            <a:picLocks noChangeAspect="1"/>
          </p:cNvPicPr>
          <p:nvPr>
            <p:ph type="pic" idx="3"/>
          </p:nvPr>
        </p:nvPicPr>
        <p:blipFill>
          <a:blip r:embed="rId2"/>
          <a:srcRect l="7500" t="0" r="7500" b="0"/>
          <a:stretch>
            <a:fillRect/>
          </a:stretch>
        </p:blipFill>
        <p:spPr>
          <a:xfrm>
            <a:off x="609677" y="3047891"/>
            <a:ext cx="4145806" cy="4876625"/>
          </a:xfrm>
          <a:prstGeom prst="rect">
            <a:avLst/>
          </a:prstGeom>
        </p:spPr>
      </p:pic>
      <p:pic>
        <p:nvPicPr>
          <p:cNvPr id="8" name="photo-detail Placeholder Carrier"/>
          <p:cNvPicPr>
            <a:picLocks noChangeAspect="1"/>
          </p:cNvPicPr>
          <p:nvPr>
            <p:ph type="pic" idx="4"/>
          </p:nvPr>
        </p:nvPicPr>
        <p:blipFill>
          <a:blip r:embed="rId3"/>
          <a:srcRect l="8000" t="0" r="8000" b="0"/>
          <a:stretch>
            <a:fillRect/>
          </a:stretch>
        </p:blipFill>
        <p:spPr>
          <a:xfrm>
            <a:off x="4999355" y="6461528"/>
            <a:ext cx="2560645" cy="3047891"/>
          </a:xfrm>
          <a:prstGeom prst="rect">
            <a:avLst/>
          </a:prstGeom>
        </p:spPr>
      </p:pic>
      <p:sp>
        <p:nvSpPr>
          <p:cNvPr id="9" name="note Placeholder Carrier"/>
          <p:cNvSpPr txBox="1"/>
          <p:nvPr>
            <p:ph type="body" idx="5"/>
          </p:nvPr>
        </p:nvSpPr>
        <p:spPr>
          <a:xfrm>
            <a:off x="4999355" y="4907104"/>
            <a:ext cx="170709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Note 1</a:t>
            </a:r>
          </a:p>
        </p:txBody>
      </p:sp>
      <p:sp>
        <p:nvSpPr>
          <p:cNvPr id="10" name="main-copy Placeholder Carrier"/>
          <p:cNvSpPr txBox="1"/>
          <p:nvPr>
            <p:ph type="body" idx="6"/>
          </p:nvPr>
        </p:nvSpPr>
        <p:spPr>
          <a:xfrm>
            <a:off x="609677" y="8656009"/>
            <a:ext cx="4145806" cy="9753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Area</a:t>
            </a:r>
          </a:p>
        </p:txBody>
      </p:sp>
      <p:sp>
        <p:nvSpPr>
          <p:cNvPr id="11" name="folio Placeholder Carrier"/>
          <p:cNvSpPr txBox="1"/>
          <p:nvPr>
            <p:ph type="sldNum" idx="7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6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264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7" name="lead Placeholder Carrier"/>
          <p:cNvSpPr txBox="1"/>
          <p:nvPr>
            <p:ph type="subTitle" idx="3"/>
          </p:nvPr>
        </p:nvSpPr>
        <p:spPr>
          <a:xfrm>
            <a:off x="609677" y="2834538"/>
            <a:ext cx="4145806" cy="7619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344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sp>
        <p:nvSpPr>
          <p:cNvPr id="8" name="context Placeholder Carrier"/>
          <p:cNvSpPr txBox="1"/>
          <p:nvPr>
            <p:ph type="body" idx="4"/>
          </p:nvPr>
        </p:nvSpPr>
        <p:spPr>
          <a:xfrm>
            <a:off x="4999355" y="2834538"/>
            <a:ext cx="1950968" cy="76197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05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Context</a:t>
            </a:r>
          </a:p>
        </p:txBody>
      </p:sp>
      <p:grpSp>
        <p:nvGrpSpPr>
          <p:cNvPr id="11" name="exhibit Proxy Content"/>
          <p:cNvGrpSpPr/>
          <p:nvPr/>
        </p:nvGrpSpPr>
        <p:grpSpPr>
          <a:xfrm>
            <a:off x="603825" y="4267047"/>
            <a:ext cx="4151659" cy="3352680"/>
            <a:chOff x="603825" y="4267047"/>
            <a:chExt cx="4151659" cy="3352680"/>
          </a:xfrm>
        </p:grpSpPr>
        <p:sp>
          <p:nvSpPr>
            <p:cNvPr id="9" name="Rectangle 9"/>
            <p:cNvSpPr/>
            <p:nvPr/>
          </p:nvSpPr>
          <p:spPr>
            <a:xfrm>
              <a:off x="609677" y="4267047"/>
              <a:ext cx="4145806" cy="33526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03825" y="4313375"/>
              <a:ext cx="1560122" cy="2253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52" dirty="0">
                  <a:solidFill>
                    <a:srgbClr val="62696D"/>
                  </a:solidFill>
                  <a:latin typeface="Arial"/>
                  <a:ea typeface="Arial"/>
                  <a:cs typeface="Arial"/>
                </a:rPr>
                <a:t>{{CONTENT_AREA}}</a:t>
              </a:r>
            </a:p>
          </p:txBody>
        </p:sp>
      </p:grpSp>
      <p:sp>
        <p:nvSpPr>
          <p:cNvPr id="12" name="annotation Placeholder Carrier"/>
          <p:cNvSpPr txBox="1"/>
          <p:nvPr>
            <p:ph type="body" idx="6"/>
          </p:nvPr>
        </p:nvSpPr>
        <p:spPr>
          <a:xfrm>
            <a:off x="4999355" y="4267047"/>
            <a:ext cx="1950968" cy="33526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Sidebar</a:t>
            </a:r>
          </a:p>
        </p:txBody>
      </p:sp>
      <p:sp>
        <p:nvSpPr>
          <p:cNvPr id="13" name="source Placeholder Carrier"/>
          <p:cNvSpPr txBox="1"/>
          <p:nvPr>
            <p:ph type="body" idx="7"/>
          </p:nvPr>
        </p:nvSpPr>
        <p:spPr>
          <a:xfrm>
            <a:off x="609677" y="7863558"/>
            <a:ext cx="6340645" cy="48766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14" name="takeaway Placeholder Carrier"/>
          <p:cNvSpPr txBox="1"/>
          <p:nvPr>
            <p:ph type="body" idx="8"/>
          </p:nvPr>
        </p:nvSpPr>
        <p:spPr>
          <a:xfrm>
            <a:off x="609677" y="8899840"/>
            <a:ext cx="6340645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728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Key Message</a:t>
            </a:r>
          </a:p>
        </p:txBody>
      </p:sp>
      <p:sp>
        <p:nvSpPr>
          <p:cNvPr id="15" name="folio Placeholder Carrier"/>
          <p:cNvSpPr txBox="1"/>
          <p:nvPr>
            <p:ph type="sldNum" idx="9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6" name="Placeholder Binding obj 5" hidden="1"/>
          <p:cNvSpPr>
            <a:spLocks noGrp="1"/>
          </p:cNvSpPr>
          <p:nvPr>
            <p:ph type="obj" idx="5"/>
          </p:nvPr>
        </p:nvSpPr>
        <p:spPr>
          <a:xfrm>
            <a:off x="609677" y="4267047"/>
            <a:ext cx="4145806" cy="335268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 sz="64">
                <a:solidFill>
                  <a:srgbClr val="FFFFFF">
                    <a:alpha val="0"/>
                  </a:srgbClr>
                </a:solidFill>
              </a:rPr>
              <a:t>​</a:t>
            </a:r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8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3410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456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9" name="label-left Placeholder Carrier"/>
          <p:cNvSpPr txBox="1"/>
          <p:nvPr>
            <p:ph type="body" idx="3"/>
          </p:nvPr>
        </p:nvSpPr>
        <p:spPr>
          <a:xfrm>
            <a:off x="609677" y="3200285"/>
            <a:ext cx="3048387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Label Left</a:t>
            </a:r>
          </a:p>
        </p:txBody>
      </p:sp>
      <p:sp>
        <p:nvSpPr>
          <p:cNvPr id="10" name="label-right Placeholder Carrier"/>
          <p:cNvSpPr txBox="1"/>
          <p:nvPr>
            <p:ph type="body" idx="4"/>
          </p:nvPr>
        </p:nvSpPr>
        <p:spPr>
          <a:xfrm>
            <a:off x="3901935" y="3200285"/>
            <a:ext cx="3048387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Label Right</a:t>
            </a:r>
          </a:p>
        </p:txBody>
      </p:sp>
      <p:sp>
        <p:nvSpPr>
          <p:cNvPr id="11" name="left-1 Placeholder Carrier"/>
          <p:cNvSpPr txBox="1"/>
          <p:nvPr>
            <p:ph type="body" idx="5"/>
          </p:nvPr>
        </p:nvSpPr>
        <p:spPr>
          <a:xfrm>
            <a:off x="609677" y="4267047"/>
            <a:ext cx="3048387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Left 1</a:t>
            </a:r>
          </a:p>
        </p:txBody>
      </p:sp>
      <p:sp>
        <p:nvSpPr>
          <p:cNvPr id="12" name="right-1 Placeholder Carrier"/>
          <p:cNvSpPr txBox="1"/>
          <p:nvPr>
            <p:ph type="body" idx="6"/>
          </p:nvPr>
        </p:nvSpPr>
        <p:spPr>
          <a:xfrm>
            <a:off x="3901935" y="4267047"/>
            <a:ext cx="3048387" cy="115819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Right 1</a:t>
            </a:r>
          </a:p>
        </p:txBody>
      </p:sp>
      <p:sp>
        <p:nvSpPr>
          <p:cNvPr id="13" name="left-2 Placeholder Carrier"/>
          <p:cNvSpPr txBox="1"/>
          <p:nvPr>
            <p:ph type="body" idx="7"/>
          </p:nvPr>
        </p:nvSpPr>
        <p:spPr>
          <a:xfrm>
            <a:off x="609677" y="6034823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Left 2</a:t>
            </a:r>
          </a:p>
        </p:txBody>
      </p:sp>
      <p:sp>
        <p:nvSpPr>
          <p:cNvPr id="14" name="right-2 Placeholder Carrier"/>
          <p:cNvSpPr txBox="1"/>
          <p:nvPr>
            <p:ph type="body" idx="8"/>
          </p:nvPr>
        </p:nvSpPr>
        <p:spPr>
          <a:xfrm>
            <a:off x="3901935" y="6034823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Right 2</a:t>
            </a:r>
          </a:p>
        </p:txBody>
      </p:sp>
      <p:sp>
        <p:nvSpPr>
          <p:cNvPr id="15" name="left-3 Placeholder Carrier"/>
          <p:cNvSpPr txBox="1"/>
          <p:nvPr>
            <p:ph type="body" idx="9"/>
          </p:nvPr>
        </p:nvSpPr>
        <p:spPr>
          <a:xfrm>
            <a:off x="609677" y="7680684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Left 3</a:t>
            </a:r>
          </a:p>
        </p:txBody>
      </p:sp>
      <p:sp>
        <p:nvSpPr>
          <p:cNvPr id="16" name="right-3 Placeholder Carrier"/>
          <p:cNvSpPr txBox="1"/>
          <p:nvPr>
            <p:ph type="body" idx="10"/>
          </p:nvPr>
        </p:nvSpPr>
        <p:spPr>
          <a:xfrm>
            <a:off x="3901935" y="7680684"/>
            <a:ext cx="3048387" cy="103628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Right 3</a:t>
            </a:r>
          </a:p>
        </p:txBody>
      </p:sp>
      <p:sp>
        <p:nvSpPr>
          <p:cNvPr id="17" name="source Placeholder Carrier"/>
          <p:cNvSpPr txBox="1"/>
          <p:nvPr>
            <p:ph type="body" idx="11"/>
          </p:nvPr>
        </p:nvSpPr>
        <p:spPr>
          <a:xfrm>
            <a:off x="609677" y="9326545"/>
            <a:ext cx="6340645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18" name="folio Placeholder Carrier"/>
          <p:cNvSpPr txBox="1"/>
          <p:nvPr>
            <p:ph type="sldNum" idx="12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8" name="title Placeholder Carrier"/>
          <p:cNvSpPr txBox="1"/>
          <p:nvPr>
            <p:ph type="title" idx="2"/>
          </p:nvPr>
        </p:nvSpPr>
        <p:spPr>
          <a:xfrm>
            <a:off x="609677" y="1280114"/>
            <a:ext cx="6340645" cy="12191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456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9" name="time-1 Placeholder Carrier"/>
          <p:cNvSpPr txBox="1"/>
          <p:nvPr>
            <p:ph type="body" idx="3"/>
          </p:nvPr>
        </p:nvSpPr>
        <p:spPr>
          <a:xfrm>
            <a:off x="609677" y="3230764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Time 1</a:t>
            </a:r>
          </a:p>
        </p:txBody>
      </p:sp>
      <p:sp>
        <p:nvSpPr>
          <p:cNvPr id="10" name="event-1 Placeholder Carrier"/>
          <p:cNvSpPr txBox="1"/>
          <p:nvPr>
            <p:ph type="body" idx="4"/>
          </p:nvPr>
        </p:nvSpPr>
        <p:spPr>
          <a:xfrm>
            <a:off x="2804516" y="3230764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Event 1</a:t>
            </a:r>
          </a:p>
        </p:txBody>
      </p:sp>
      <p:sp>
        <p:nvSpPr>
          <p:cNvPr id="11" name="time-2 Placeholder Carrier"/>
          <p:cNvSpPr txBox="1"/>
          <p:nvPr>
            <p:ph type="body" idx="5"/>
          </p:nvPr>
        </p:nvSpPr>
        <p:spPr>
          <a:xfrm>
            <a:off x="609677" y="5425245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Time 2</a:t>
            </a:r>
          </a:p>
        </p:txBody>
      </p:sp>
      <p:sp>
        <p:nvSpPr>
          <p:cNvPr id="12" name="event-2 Placeholder Carrier"/>
          <p:cNvSpPr txBox="1"/>
          <p:nvPr>
            <p:ph type="body" idx="6"/>
          </p:nvPr>
        </p:nvSpPr>
        <p:spPr>
          <a:xfrm>
            <a:off x="2804516" y="5425245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Event 2</a:t>
            </a:r>
          </a:p>
        </p:txBody>
      </p:sp>
      <p:sp>
        <p:nvSpPr>
          <p:cNvPr id="13" name="time-3 Placeholder Carrier"/>
          <p:cNvSpPr txBox="1"/>
          <p:nvPr>
            <p:ph type="body" idx="7"/>
          </p:nvPr>
        </p:nvSpPr>
        <p:spPr>
          <a:xfrm>
            <a:off x="609677" y="7619726"/>
            <a:ext cx="1950968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920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Time 3</a:t>
            </a:r>
          </a:p>
        </p:txBody>
      </p:sp>
      <p:sp>
        <p:nvSpPr>
          <p:cNvPr id="14" name="event-3 Placeholder Carrier"/>
          <p:cNvSpPr txBox="1"/>
          <p:nvPr>
            <p:ph type="body" idx="8"/>
          </p:nvPr>
        </p:nvSpPr>
        <p:spPr>
          <a:xfrm>
            <a:off x="2804516" y="7619726"/>
            <a:ext cx="4145806" cy="14629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Event 3</a:t>
            </a:r>
          </a:p>
        </p:txBody>
      </p:sp>
      <p:sp>
        <p:nvSpPr>
          <p:cNvPr id="15" name="source Placeholder Carrier"/>
          <p:cNvSpPr txBox="1"/>
          <p:nvPr>
            <p:ph type="body" idx="9"/>
          </p:nvPr>
        </p:nvSpPr>
        <p:spPr>
          <a:xfrm>
            <a:off x="609677" y="9875165"/>
            <a:ext cx="5182258" cy="42670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16" name="folio Placeholder Carrier"/>
          <p:cNvSpPr txBox="1"/>
          <p:nvPr>
            <p:ph type="sldNum" idx="10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icker Placeholder Carrier"/>
          <p:cNvSpPr txBox="1"/>
          <p:nvPr>
            <p:ph type="body" idx="1"/>
          </p:nvPr>
        </p:nvSpPr>
        <p:spPr>
          <a:xfrm>
            <a:off x="609677" y="609578"/>
            <a:ext cx="6340645" cy="26821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864" spc="96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Section Name</a:t>
            </a:r>
          </a:p>
        </p:txBody>
      </p:sp>
      <p:sp>
        <p:nvSpPr>
          <p:cNvPr id="7" name="title Placeholder Carrier"/>
          <p:cNvSpPr txBox="1"/>
          <p:nvPr>
            <p:ph type="title" idx="2"/>
          </p:nvPr>
        </p:nvSpPr>
        <p:spPr>
          <a:xfrm>
            <a:off x="609677" y="1493466"/>
            <a:ext cx="6340645" cy="365746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/>
            <a:r>
              <a:rPr lang="en-US" sz="4801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Page Title</a:t>
            </a:r>
          </a:p>
        </p:txBody>
      </p:sp>
      <p:sp>
        <p:nvSpPr>
          <p:cNvPr id="8" name="lead Placeholder Carrier"/>
          <p:cNvSpPr txBox="1"/>
          <p:nvPr>
            <p:ph type="subTitle" idx="3"/>
          </p:nvPr>
        </p:nvSpPr>
        <p:spPr>
          <a:xfrm>
            <a:off x="3901935" y="5669076"/>
            <a:ext cx="3048387" cy="73149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34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Subtitle</a:t>
            </a:r>
          </a:p>
        </p:txBody>
      </p:sp>
      <p:sp>
        <p:nvSpPr>
          <p:cNvPr id="9" name="takeaway Placeholder Carrier"/>
          <p:cNvSpPr txBox="1"/>
          <p:nvPr>
            <p:ph type="body" idx="4"/>
          </p:nvPr>
        </p:nvSpPr>
        <p:spPr>
          <a:xfrm>
            <a:off x="609677" y="7193022"/>
            <a:ext cx="3048387" cy="170681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2016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Key Message</a:t>
            </a:r>
          </a:p>
        </p:txBody>
      </p:sp>
      <p:sp>
        <p:nvSpPr>
          <p:cNvPr id="10" name="main-copy Placeholder Carrier"/>
          <p:cNvSpPr txBox="1"/>
          <p:nvPr>
            <p:ph type="body" idx="5"/>
          </p:nvPr>
        </p:nvSpPr>
        <p:spPr>
          <a:xfrm>
            <a:off x="3901935" y="7253979"/>
            <a:ext cx="3048387" cy="182873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Content Area</a:t>
            </a:r>
          </a:p>
        </p:txBody>
      </p:sp>
      <p:sp>
        <p:nvSpPr>
          <p:cNvPr id="11" name="folio Placeholder Carrier"/>
          <p:cNvSpPr txBox="1"/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ero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0" t="13710" r="0" b="13709"/>
          <a:stretch>
            <a:fillRect/>
          </a:stretch>
        </p:blipFill>
        <p:spPr>
          <a:xfrm>
            <a:off x="0" y="0"/>
            <a:ext cx="7560000" cy="5486203"/>
          </a:xfrm>
          <a:prstGeom prst="rect">
            <a:avLst/>
          </a:prstGeom>
        </p:spPr>
      </p:pic>
      <p:sp>
        <p:nvSpPr>
          <p:cNvPr id="5" name="title Placeholder Carrier"/>
          <p:cNvSpPr txBox="1"/>
          <p:nvPr>
            <p:ph type="title" idx="2"/>
          </p:nvPr>
        </p:nvSpPr>
        <p:spPr>
          <a:xfrm>
            <a:off x="609677" y="6095781"/>
            <a:ext cx="6340645" cy="131059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3840" b="1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Thank You</a:t>
            </a:r>
          </a:p>
        </p:txBody>
      </p:sp>
      <p:sp>
        <p:nvSpPr>
          <p:cNvPr id="6" name="subtitle Placeholder Carrier"/>
          <p:cNvSpPr txBox="1"/>
          <p:nvPr>
            <p:ph type="subTitle" idx="3"/>
          </p:nvPr>
        </p:nvSpPr>
        <p:spPr>
          <a:xfrm>
            <a:off x="609677" y="7680684"/>
            <a:ext cx="6340645" cy="60957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 marL="0" indent="0">
              <a:buNone/>
            </a:pPr>
            <a:r>
              <a:rPr lang="en-US" sz="1440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Ending Subtitle</a:t>
            </a:r>
          </a:p>
        </p:txBody>
      </p:sp>
      <p:sp>
        <p:nvSpPr>
          <p:cNvPr id="7" name="contact Placeholder Carrier"/>
          <p:cNvSpPr txBox="1"/>
          <p:nvPr>
            <p:ph type="body" idx="4"/>
          </p:nvPr>
        </p:nvSpPr>
        <p:spPr>
          <a:xfrm>
            <a:off x="609677" y="8899840"/>
            <a:ext cx="3048387" cy="853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Contact Info</a:t>
            </a:r>
          </a:p>
        </p:txBody>
      </p:sp>
      <p:sp>
        <p:nvSpPr>
          <p:cNvPr id="8" name="closing Placeholder Carrier"/>
          <p:cNvSpPr txBox="1"/>
          <p:nvPr>
            <p:ph type="body" idx="5"/>
          </p:nvPr>
        </p:nvSpPr>
        <p:spPr>
          <a:xfrm>
            <a:off x="3901935" y="8899840"/>
            <a:ext cx="3048387" cy="85340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/>
          <a:p>
            <a:pPr algn="l" marL="0" indent="0">
              <a:buNone/>
            </a:pPr>
            <a:r>
              <a:rPr lang="en-US" sz="1152" dirty="0">
                <a:solidFill>
                  <a:srgbClr val="20262A"/>
                </a:solidFill>
                <a:latin typeface="Arial"/>
                <a:ea typeface="Arial"/>
                <a:cs typeface="Arial"/>
              </a:rPr>
              <a:t>Closing Message</a:t>
            </a:r>
          </a:p>
        </p:txBody>
      </p:sp>
      <p:sp>
        <p:nvSpPr>
          <p:cNvPr id="9" name="folio Placeholder Carrier"/>
          <p:cNvSpPr txBox="1"/>
          <p:nvPr>
            <p:ph type="sldNum" idx="6"/>
          </p:nvPr>
        </p:nvSpPr>
        <p:spPr>
          <a:xfrm>
            <a:off x="6340645" y="9997081"/>
            <a:ext cx="609677" cy="304789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/>
          <a:p>
            <a:pPr algn="l"/>
            <a:r>
              <a:rPr lang="en-US" sz="864" dirty="0">
                <a:solidFill>
                  <a:srgbClr val="62696D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6097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6258" cap="flat" cmpd="sng" algn="ctr">
          <a:solidFill>
            <a:schemeClr val="phClr"/>
          </a:solidFill>
          <a:prstDash val="solid"/>
        </a:ln>
        <a:ln w="24387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25603" dist="12802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25603" dist="14722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25603" dist="14722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40645" h="1625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 Editorial — Neutral Structures</dc:title>
  <dc:subject/>
  <dc:creator>PPT Master / PPT Master Themes</dc:creator>
  <cp:keywords/>
  <dc:description>Independent layout demonstration. CC0 landscape photographs; credits and source records supplied in photo-sources.json and image-credits.html. Created with PPT Master.</dc:description>
  <dc:language/>
  <cp:lastModifiedBy>PPT Master Themes</cp:lastModifiedBy>
  <cp:revision>1</cp:revision>
  <dcterms:created xsi:type="dcterms:W3CDTF">2026-10-20T07:13:45Z</dcterms:created>
  <dcterms:modified xsi:type="dcterms:W3CDTF">2026-10-20T07:13:45Z</dcterms:modified>
  <cp:category/>
  <cp:contentStatus/>
</cp:coreProperties>
</file>