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7560000" cy="10692000"/>
  <p:notesSz cx="6858000" cy="9144000"/>
  <p:defaultTextStyle>
    <a:defPPr>
      <a:defRPr lang="en-US"/>
    </a:defPPr>
    <a:lvl1pPr marL="0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1pPr>
    <a:lvl2pPr marL="292645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2pPr>
    <a:lvl3pPr marL="585290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3pPr>
    <a:lvl4pPr marL="877935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4pPr>
    <a:lvl5pPr marL="1170581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5pPr>
    <a:lvl6pPr marL="1463226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6pPr>
    <a:lvl7pPr marL="1755871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7pPr>
    <a:lvl8pPr marL="2048516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8pPr>
    <a:lvl9pPr marL="2341161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Full-blee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7560000" cy="1069200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kicker Placeholder"/>
          <p:cNvSpPr>
            <a:spLocks noGrp="1"/>
          </p:cNvSpPr>
          <p:nvPr>
            <p:ph type="body" idx="2"/>
          </p:nvPr>
        </p:nvSpPr>
        <p:spPr>
          <a:xfrm>
            <a:off x="609677" y="609578"/>
            <a:ext cx="6340645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3"/>
          </p:nvPr>
        </p:nvSpPr>
        <p:spPr>
          <a:xfrm>
            <a:off x="609677" y="6888233"/>
            <a:ext cx="6340645" cy="1706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609"/>
            </a:lvl1pPr>
          </a:lstStyle>
          <a:p>
            <a:pPr algn="l">
              <a:lnSpc>
                <a:spcPts val="5345"/>
              </a:lnSpc>
            </a:pPr>
            <a:r>
              <a:rPr lang="en-US" sz="4609" b="1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5" name="subtitle Placeholder"/>
          <p:cNvSpPr>
            <a:spLocks noGrp="1"/>
          </p:cNvSpPr>
          <p:nvPr>
            <p:ph type="subTitle" idx="4"/>
          </p:nvPr>
        </p:nvSpPr>
        <p:spPr>
          <a:xfrm>
            <a:off x="609677" y="8716967"/>
            <a:ext cx="5243226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lnSpc>
                <a:spcPts val="2160"/>
              </a:lnSpc>
              <a:buNone/>
            </a:pPr>
            <a:r>
              <a:rPr lang="en-US" sz="144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6" name="edition Placeholder"/>
          <p:cNvSpPr>
            <a:spLocks noGrp="1"/>
          </p:cNvSpPr>
          <p:nvPr>
            <p:ph type="dt" idx="5"/>
          </p:nvPr>
        </p:nvSpPr>
        <p:spPr>
          <a:xfrm>
            <a:off x="609677" y="9936123"/>
            <a:ext cx="6340645" cy="3291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D7D1908F-3698-4878-BBEE-7223F24BB5A0}" type="datetimeFigureOut">
              <a:rPr lang="en-US" sz="86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FIELD NOTES / AN EDITORIAL LAYOUT STUDY</a:t>
            </a:fld>
            <a:endParaRPr lang="en-US"/>
          </a:p>
        </p:txBody>
      </p:sp>
    </p:spTree>
    <p:extLst>
      <p:ext uri="{BB962C8B-B14F-4D97-AF65-F5344CB8AC3E}">
        <p14:creationId val="1302673390"/>
      </p:ext>
    </p:extLst>
  </p:cSld>
  <p:clrMapOvr>
    <a:masterClrMapping/>
  </p:clrMapOvr>
  <p:hf hdr="0" dt="1" ftr="0" sldNum="0"/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Photographic 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7560000" cy="1069200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chapter-number Placeholder"/>
          <p:cNvSpPr>
            <a:spLocks noGrp="1"/>
          </p:cNvSpPr>
          <p:nvPr>
            <p:ph type="body" idx="2"/>
          </p:nvPr>
        </p:nvSpPr>
        <p:spPr>
          <a:xfrm>
            <a:off x="609677" y="609578"/>
            <a:ext cx="6340645" cy="12801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7201"/>
            </a:lvl1pPr>
          </a:lstStyle>
          <a:p>
            <a:pPr algn="l" marL="0" indent="0">
              <a:buNone/>
            </a:pPr>
            <a:r>
              <a:rPr lang="en-US" sz="720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3"/>
          </p:nvPr>
        </p:nvSpPr>
        <p:spPr>
          <a:xfrm>
            <a:off x="609677" y="7375895"/>
            <a:ext cx="6340645" cy="1402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033"/>
            </a:lvl1pPr>
          </a:lstStyle>
          <a:p>
            <a:pPr algn="l">
              <a:lnSpc>
                <a:spcPts val="4677"/>
              </a:lnSpc>
            </a:pPr>
            <a:r>
              <a:rPr lang="en-US" sz="4033" b="1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5" name="description Placeholder"/>
          <p:cNvSpPr>
            <a:spLocks noGrp="1"/>
          </p:cNvSpPr>
          <p:nvPr>
            <p:ph type="body" idx="4"/>
          </p:nvPr>
        </p:nvSpPr>
        <p:spPr>
          <a:xfrm>
            <a:off x="609677" y="8960798"/>
            <a:ext cx="5182258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344"/>
            </a:lvl1pPr>
          </a:lstStyle>
          <a:p>
            <a:pPr algn="l" marL="0" indent="0">
              <a:lnSpc>
                <a:spcPts val="2016"/>
              </a:lnSpc>
              <a:buNone/>
            </a:pPr>
            <a:r>
              <a:rPr lang="en-US" sz="134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892796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Two-column r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-rule Layout"/>
          <p:cNvSpPr/>
          <p:nvPr/>
        </p:nvSpPr>
        <p:spPr>
          <a:xfrm>
            <a:off x="609677" y="944846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3" name="quote-rule Layout"/>
          <p:cNvSpPr/>
          <p:nvPr/>
        </p:nvSpPr>
        <p:spPr>
          <a:xfrm>
            <a:off x="609677" y="8351220"/>
            <a:ext cx="1097419" cy="6096"/>
          </a:xfrm>
          <a:custGeom>
            <a:avLst/>
            <a:gdLst/>
            <a:ahLst/>
            <a:cxnLst/>
            <a:rect l="l" t="t" r="r" b="b"/>
            <a:pathLst>
              <a:path w="1714500" h="9525">
                <a:moveTo>
                  <a:pt x="0" y="0"/>
                </a:moveTo>
                <a:lnTo>
                  <a:pt x="1714500" y="0"/>
                </a:lnTo>
              </a:path>
            </a:pathLst>
          </a:custGeom>
          <a:noFill/>
          <a:ln w="18290">
            <a:solidFill>
              <a:srgbClr val="C9A227"/>
            </a:solidFill>
          </a:ln>
        </p:spPr>
      </p:sp>
      <p:sp>
        <p:nvSpPr>
          <p:cNvPr id="4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5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648"/>
            </a:lvl1pPr>
          </a:lstStyle>
          <a:p>
            <a:pPr algn="l">
              <a:lnSpc>
                <a:spcPts val="4232"/>
              </a:lnSpc>
            </a:pPr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6" name="lead Placeholder"/>
          <p:cNvSpPr>
            <a:spLocks noGrp="1"/>
          </p:cNvSpPr>
          <p:nvPr>
            <p:ph type="subTitle" idx="3"/>
          </p:nvPr>
        </p:nvSpPr>
        <p:spPr>
          <a:xfrm>
            <a:off x="609677" y="2651665"/>
            <a:ext cx="6340645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lnSpc>
                <a:spcPts val="2160"/>
              </a:lnSpc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7" name="body-left Placeholder"/>
          <p:cNvSpPr>
            <a:spLocks noGrp="1"/>
          </p:cNvSpPr>
          <p:nvPr>
            <p:ph type="body" idx="4"/>
          </p:nvPr>
        </p:nvSpPr>
        <p:spPr>
          <a:xfrm>
            <a:off x="609677" y="3779384"/>
            <a:ext cx="3048387" cy="41451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body-right Placeholder"/>
          <p:cNvSpPr>
            <a:spLocks noGrp="1"/>
          </p:cNvSpPr>
          <p:nvPr>
            <p:ph type="body" idx="5"/>
          </p:nvPr>
        </p:nvSpPr>
        <p:spPr>
          <a:xfrm>
            <a:off x="3901935" y="3779384"/>
            <a:ext cx="3048387" cy="41451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takeaway Placeholder"/>
          <p:cNvSpPr>
            <a:spLocks noGrp="1"/>
          </p:cNvSpPr>
          <p:nvPr>
            <p:ph type="body" idx="6"/>
          </p:nvPr>
        </p:nvSpPr>
        <p:spPr>
          <a:xfrm>
            <a:off x="609677" y="8595051"/>
            <a:ext cx="6340645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20"/>
            </a:lvl1pPr>
          </a:lstStyle>
          <a:p>
            <a:pPr algn="l" marL="0" indent="0">
              <a:lnSpc>
                <a:spcPts val="2880"/>
              </a:lnSpc>
              <a:buNone/>
            </a:pPr>
            <a:r>
              <a:rPr lang="en-US" sz="1920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text</a:t>
            </a:r>
            <a:endParaRPr lang="en-US"/>
          </a:p>
        </p:txBody>
      </p:sp>
      <p:sp>
        <p:nvSpPr>
          <p:cNvPr id="10" name="folio Placeholder"/>
          <p:cNvSpPr>
            <a:spLocks noGrp="1"/>
          </p:cNvSpPr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4532C55A-37C0-4CF0-993B-46B180A4DCA5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714308222"/>
      </p:ext>
    </p:extLst>
  </p:cSld>
  <p:clrMapOvr>
    <a:masterClrMapping/>
  </p:clrMapOvr>
  <p:hf hdr="0" dt="0" ftr="0" sldNum="1"/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Main text and side 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-rule Layout"/>
          <p:cNvSpPr/>
          <p:nvPr/>
        </p:nvSpPr>
        <p:spPr>
          <a:xfrm>
            <a:off x="4999355" y="3322201"/>
            <a:ext cx="1950968" cy="6096"/>
          </a:xfrm>
          <a:custGeom>
            <a:avLst/>
            <a:gdLst/>
            <a:ahLst/>
            <a:cxnLst/>
            <a:rect l="l" t="t" r="r" b="b"/>
            <a:pathLst>
              <a:path w="3048000" h="9525">
                <a:moveTo>
                  <a:pt x="0" y="0"/>
                </a:moveTo>
                <a:lnTo>
                  <a:pt x="3048000" y="0"/>
                </a:lnTo>
              </a:path>
            </a:pathLst>
          </a:custGeom>
          <a:noFill/>
          <a:ln w="18290">
            <a:solidFill>
              <a:srgbClr val="C9A227"/>
            </a:solidFill>
          </a:ln>
        </p:spPr>
      </p:sp>
      <p:sp>
        <p:nvSpPr>
          <p:cNvPr id="3" name="lower-rule Layout"/>
          <p:cNvSpPr/>
          <p:nvPr/>
        </p:nvSpPr>
        <p:spPr>
          <a:xfrm>
            <a:off x="609677" y="8076910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4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5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648"/>
            </a:lvl1pPr>
          </a:lstStyle>
          <a:p>
            <a:pPr algn="l">
              <a:lnSpc>
                <a:spcPts val="4232"/>
              </a:lnSpc>
            </a:pPr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6" name="lead Placeholder"/>
          <p:cNvSpPr>
            <a:spLocks noGrp="1"/>
          </p:cNvSpPr>
          <p:nvPr>
            <p:ph type="subTitle" idx="3"/>
          </p:nvPr>
        </p:nvSpPr>
        <p:spPr>
          <a:xfrm>
            <a:off x="609677" y="2651665"/>
            <a:ext cx="6340645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7" name="main-copy Placeholder"/>
          <p:cNvSpPr>
            <a:spLocks noGrp="1"/>
          </p:cNvSpPr>
          <p:nvPr>
            <p:ph type="body" idx="4"/>
          </p:nvPr>
        </p:nvSpPr>
        <p:spPr>
          <a:xfrm>
            <a:off x="609677" y="3596511"/>
            <a:ext cx="4145806" cy="40841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side-copy Placeholder"/>
          <p:cNvSpPr>
            <a:spLocks noGrp="1"/>
          </p:cNvSpPr>
          <p:nvPr>
            <p:ph type="body" idx="5"/>
          </p:nvPr>
        </p:nvSpPr>
        <p:spPr>
          <a:xfrm>
            <a:off x="4999355" y="3596511"/>
            <a:ext cx="1950968" cy="40841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takeaway Placeholder"/>
          <p:cNvSpPr>
            <a:spLocks noGrp="1"/>
          </p:cNvSpPr>
          <p:nvPr>
            <p:ph type="body" idx="6"/>
          </p:nvPr>
        </p:nvSpPr>
        <p:spPr>
          <a:xfrm>
            <a:off x="609677" y="8473136"/>
            <a:ext cx="6340645" cy="10972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20"/>
            </a:lvl1pPr>
          </a:lstStyle>
          <a:p>
            <a:pPr algn="l" marL="0" indent="0">
              <a:lnSpc>
                <a:spcPts val="2880"/>
              </a:lnSpc>
              <a:buNone/>
            </a:pPr>
            <a:r>
              <a:rPr lang="en-US" sz="1920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text</a:t>
            </a:r>
            <a:endParaRPr lang="en-US"/>
          </a:p>
        </p:txBody>
      </p:sp>
      <p:sp>
        <p:nvSpPr>
          <p:cNvPr id="10" name="folio Placeholder"/>
          <p:cNvSpPr>
            <a:spLocks noGrp="1"/>
          </p:cNvSpPr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A8EE3D63-C392-48EC-9CA7-57A860A76159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853123737"/>
      </p:ext>
    </p:extLst>
  </p:cSld>
  <p:clrMapOvr>
    <a:masterClrMapping/>
  </p:clrMapOvr>
  <p:hf hdr="0" dt="0" ftr="0" sldNum="1"/>
</p:sldLayout>
</file>

<file path=ppt/slideLayouts/slideLayout16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Bottom-edge photo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 Placeholder"/>
          <p:cNvSpPr>
            <a:spLocks noGrp="1"/>
          </p:cNvSpPr>
          <p:nvPr>
            <p:ph type="pic" idx="1"/>
          </p:nvPr>
        </p:nvSpPr>
        <p:spPr>
          <a:xfrm>
            <a:off x="0" y="6095781"/>
            <a:ext cx="7560000" cy="4596219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kicker Placeholder"/>
          <p:cNvSpPr>
            <a:spLocks noGrp="1"/>
          </p:cNvSpPr>
          <p:nvPr>
            <p:ph type="body" idx="2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3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648"/>
            </a:lvl1pPr>
          </a:lstStyle>
          <a:p>
            <a:pPr algn="l">
              <a:lnSpc>
                <a:spcPts val="4232"/>
              </a:lnSpc>
            </a:pPr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5" name="lead Placeholder"/>
          <p:cNvSpPr>
            <a:spLocks noGrp="1"/>
          </p:cNvSpPr>
          <p:nvPr>
            <p:ph type="subTitle" idx="4"/>
          </p:nvPr>
        </p:nvSpPr>
        <p:spPr>
          <a:xfrm>
            <a:off x="609677" y="2621186"/>
            <a:ext cx="6340645" cy="6400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6" name="body-left Placeholder"/>
          <p:cNvSpPr>
            <a:spLocks noGrp="1"/>
          </p:cNvSpPr>
          <p:nvPr>
            <p:ph type="body" idx="5"/>
          </p:nvPr>
        </p:nvSpPr>
        <p:spPr>
          <a:xfrm>
            <a:off x="609677" y="3779384"/>
            <a:ext cx="3048387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body-right Placeholder"/>
          <p:cNvSpPr>
            <a:spLocks noGrp="1"/>
          </p:cNvSpPr>
          <p:nvPr>
            <p:ph type="body" idx="6"/>
          </p:nvPr>
        </p:nvSpPr>
        <p:spPr>
          <a:xfrm>
            <a:off x="3901935" y="3779384"/>
            <a:ext cx="3048387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caption Placeholder"/>
          <p:cNvSpPr>
            <a:spLocks noGrp="1"/>
          </p:cNvSpPr>
          <p:nvPr>
            <p:ph type="body" idx="7"/>
          </p:nvPr>
        </p:nvSpPr>
        <p:spPr>
          <a:xfrm>
            <a:off x="609677" y="9966602"/>
            <a:ext cx="5182258" cy="396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folio Placeholder"/>
          <p:cNvSpPr>
            <a:spLocks noGrp="1"/>
          </p:cNvSpPr>
          <p:nvPr>
            <p:ph type="sldNum" idx="8"/>
          </p:nvPr>
        </p:nvSpPr>
        <p:spPr>
          <a:xfrm>
            <a:off x="6340645" y="9966602"/>
            <a:ext cx="609677" cy="396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F537A523-7F21-4CDE-B3F9-64611BAAC86D}" type="slidenum">
              <a:rPr lang="en-US" sz="86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2893191022"/>
      </p:ext>
    </p:extLst>
  </p:cSld>
  <p:clrMapOvr>
    <a:masterClrMapping/>
  </p:clrMapOvr>
  <p:hf hdr="0" dt="0" ftr="0" sldNum="1"/>
</p:sldLayout>
</file>

<file path=ppt/slideLayouts/slideLayout17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Full-height side photo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 Placeholder"/>
          <p:cNvSpPr>
            <a:spLocks noGrp="1"/>
          </p:cNvSpPr>
          <p:nvPr>
            <p:ph type="pic" idx="1"/>
          </p:nvPr>
        </p:nvSpPr>
        <p:spPr>
          <a:xfrm>
            <a:off x="3901935" y="0"/>
            <a:ext cx="3658065" cy="1069200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kicker Placeholder"/>
          <p:cNvSpPr>
            <a:spLocks noGrp="1"/>
          </p:cNvSpPr>
          <p:nvPr>
            <p:ph type="body" idx="2"/>
          </p:nvPr>
        </p:nvSpPr>
        <p:spPr>
          <a:xfrm>
            <a:off x="609677" y="609578"/>
            <a:ext cx="2682581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3"/>
          </p:nvPr>
        </p:nvSpPr>
        <p:spPr>
          <a:xfrm>
            <a:off x="609677" y="1584903"/>
            <a:ext cx="2682581" cy="1950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072"/>
            </a:lvl1pPr>
          </a:lstStyle>
          <a:p>
            <a:pPr algn="l">
              <a:lnSpc>
                <a:spcPts val="3563"/>
              </a:lnSpc>
            </a:pPr>
            <a:r>
              <a:rPr lang="en-US" sz="3072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5" name="lead Placeholder"/>
          <p:cNvSpPr>
            <a:spLocks noGrp="1"/>
          </p:cNvSpPr>
          <p:nvPr>
            <p:ph type="subTitle" idx="4"/>
          </p:nvPr>
        </p:nvSpPr>
        <p:spPr>
          <a:xfrm>
            <a:off x="609677" y="3901300"/>
            <a:ext cx="2682581" cy="9143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lnSpc>
                <a:spcPts val="2160"/>
              </a:lnSpc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6" name="main-copy Placeholder"/>
          <p:cNvSpPr>
            <a:spLocks noGrp="1"/>
          </p:cNvSpPr>
          <p:nvPr>
            <p:ph type="body" idx="5"/>
          </p:nvPr>
        </p:nvSpPr>
        <p:spPr>
          <a:xfrm>
            <a:off x="609677" y="5486203"/>
            <a:ext cx="2682581" cy="29259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caption Placeholder"/>
          <p:cNvSpPr>
            <a:spLocks noGrp="1"/>
          </p:cNvSpPr>
          <p:nvPr>
            <p:ph type="body" idx="6"/>
          </p:nvPr>
        </p:nvSpPr>
        <p:spPr>
          <a:xfrm>
            <a:off x="609677" y="9082714"/>
            <a:ext cx="2682581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lnSpc>
                <a:spcPts val="1296"/>
              </a:lnSpc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folio Placeholder"/>
          <p:cNvSpPr>
            <a:spLocks noGrp="1"/>
          </p:cNvSpPr>
          <p:nvPr>
            <p:ph type="sldNum" idx="7"/>
          </p:nvPr>
        </p:nvSpPr>
        <p:spPr>
          <a:xfrm>
            <a:off x="609677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05DFED00-246A-4357-A171-D9999AF21BEA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720806790"/>
      </p:ext>
    </p:extLst>
  </p:cSld>
  <p:clrMapOvr>
    <a:masterClrMapping/>
  </p:clrMapOvr>
  <p:hf hdr="0" dt="0" ftr="0" sldNum="1"/>
</p:sldLayout>
</file>

<file path=ppt/slideLayouts/slideLayout18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Panorama —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orama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7560000" cy="7558769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kicker Placeholder"/>
          <p:cNvSpPr>
            <a:spLocks noGrp="1"/>
          </p:cNvSpPr>
          <p:nvPr>
            <p:ph type="body" idx="2"/>
          </p:nvPr>
        </p:nvSpPr>
        <p:spPr>
          <a:xfrm>
            <a:off x="609677" y="7924515"/>
            <a:ext cx="6096774" cy="2743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3"/>
          </p:nvPr>
        </p:nvSpPr>
        <p:spPr>
          <a:xfrm>
            <a:off x="609677" y="8351220"/>
            <a:ext cx="6096774" cy="1402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840"/>
            </a:lvl1pPr>
          </a:lstStyle>
          <a:p>
            <a:pPr algn="l">
              <a:lnSpc>
                <a:spcPts val="4454"/>
              </a:lnSpc>
            </a:pPr>
            <a:r>
              <a:rPr lang="en-US" sz="3840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5" name="folio Placeholder"/>
          <p:cNvSpPr>
            <a:spLocks noGrp="1"/>
          </p:cNvSpPr>
          <p:nvPr>
            <p:ph type="sldNum" idx="4"/>
          </p:nvPr>
        </p:nvSpPr>
        <p:spPr>
          <a:xfrm>
            <a:off x="609677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799E0B7D-D49A-4A09-A478-001EE6B1851C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2295789176"/>
      </p:ext>
    </p:extLst>
  </p:cSld>
  <p:clrMapOvr>
    <a:masterClrMapping/>
  </p:clrMapOvr>
  <p:hf hdr="0" dt="0" ftr="0" sldNum="1"/>
</p:sldLayout>
</file>

<file path=ppt/slideLayouts/slideLayout19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Panorama —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orama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7560000" cy="7558769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main-copy Placeholder"/>
          <p:cNvSpPr>
            <a:spLocks noGrp="1"/>
          </p:cNvSpPr>
          <p:nvPr>
            <p:ph type="body" idx="2"/>
          </p:nvPr>
        </p:nvSpPr>
        <p:spPr>
          <a:xfrm>
            <a:off x="853548" y="7985473"/>
            <a:ext cx="6096774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lnSpc>
                <a:spcPts val="2016"/>
              </a:lnSpc>
              <a:buNone/>
            </a:pPr>
            <a:r>
              <a:rPr lang="en-US" sz="144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caption Placeholder"/>
          <p:cNvSpPr>
            <a:spLocks noGrp="1"/>
          </p:cNvSpPr>
          <p:nvPr>
            <p:ph type="body" idx="3"/>
          </p:nvPr>
        </p:nvSpPr>
        <p:spPr>
          <a:xfrm>
            <a:off x="853548" y="9448461"/>
            <a:ext cx="6096774" cy="3657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5" name="folio Placeholder"/>
          <p:cNvSpPr>
            <a:spLocks noGrp="1"/>
          </p:cNvSpPr>
          <p:nvPr>
            <p:ph type="sldNum" idx="4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70754C54-A9CC-47EC-8B47-7E18B23E5275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3243725258"/>
      </p:ext>
    </p:extLst>
  </p:cSld>
  <p:clrMapOvr>
    <a:masterClrMapping/>
  </p:clrMapOvr>
  <p:hf hdr="0" dt="0" ftr="0" sldNum="1"/>
</p:sldLayout>
</file>

<file path=ppt/slideLayouts/slideLayout20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Four-stage reading p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quence-spine Layout"/>
          <p:cNvSpPr/>
          <p:nvPr/>
        </p:nvSpPr>
        <p:spPr>
          <a:xfrm>
            <a:off x="853548" y="3657469"/>
            <a:ext cx="6097" cy="4754709"/>
          </a:xfrm>
          <a:custGeom>
            <a:avLst/>
            <a:gdLst/>
            <a:ahLst/>
            <a:cxnLst/>
            <a:rect l="l" t="t" r="r" b="b"/>
            <a:pathLst>
              <a:path w="9525" h="7429500">
                <a:moveTo>
                  <a:pt x="0" y="0"/>
                </a:moveTo>
                <a:lnTo>
                  <a:pt x="0" y="7429500"/>
                </a:lnTo>
              </a:path>
            </a:pathLst>
          </a:custGeom>
          <a:noFill/>
          <a:ln w="12194">
            <a:solidFill>
              <a:srgbClr val="C8CCCF"/>
            </a:solidFill>
          </a:ln>
        </p:spPr>
      </p:sp>
      <p:sp>
        <p:nvSpPr>
          <p:cNvPr id="3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648"/>
            </a:lvl1pPr>
          </a:lstStyle>
          <a:p>
            <a:pPr algn="l">
              <a:lnSpc>
                <a:spcPts val="4232"/>
              </a:lnSpc>
            </a:pPr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5" name="lead Placeholder"/>
          <p:cNvSpPr>
            <a:spLocks noGrp="1"/>
          </p:cNvSpPr>
          <p:nvPr>
            <p:ph type="subTitle" idx="3"/>
          </p:nvPr>
        </p:nvSpPr>
        <p:spPr>
          <a:xfrm>
            <a:off x="609677" y="2651665"/>
            <a:ext cx="6340645" cy="6705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6" name="step-1 Placeholder"/>
          <p:cNvSpPr>
            <a:spLocks noGrp="1"/>
          </p:cNvSpPr>
          <p:nvPr>
            <p:ph type="obj" idx="4"/>
          </p:nvPr>
        </p:nvSpPr>
        <p:spPr>
          <a:xfrm>
            <a:off x="609677" y="3596511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7" name="step-2 Placeholder"/>
          <p:cNvSpPr>
            <a:spLocks noGrp="1"/>
          </p:cNvSpPr>
          <p:nvPr>
            <p:ph type="obj" idx="5"/>
          </p:nvPr>
        </p:nvSpPr>
        <p:spPr>
          <a:xfrm>
            <a:off x="609677" y="5181414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8" name="step-3 Placeholder"/>
          <p:cNvSpPr>
            <a:spLocks noGrp="1"/>
          </p:cNvSpPr>
          <p:nvPr>
            <p:ph type="obj" idx="6"/>
          </p:nvPr>
        </p:nvSpPr>
        <p:spPr>
          <a:xfrm>
            <a:off x="609677" y="6766317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9" name="step-4 Placeholder"/>
          <p:cNvSpPr>
            <a:spLocks noGrp="1"/>
          </p:cNvSpPr>
          <p:nvPr>
            <p:ph type="obj" idx="7"/>
          </p:nvPr>
        </p:nvSpPr>
        <p:spPr>
          <a:xfrm>
            <a:off x="609677" y="8351220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10" name="folio Placeholder"/>
          <p:cNvSpPr>
            <a:spLocks noGrp="1"/>
          </p:cNvSpPr>
          <p:nvPr>
            <p:ph type="sldNum" idx="8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0DBE136D-0CAC-48DF-A9BA-383AA0C26E4A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935777788"/>
      </p:ext>
    </p:extLst>
  </p:cSld>
  <p:clrMapOvr>
    <a:masterClrMapping/>
  </p:clrMapOvr>
  <p:hf hdr="0" dt="0" ftr="0" sldNum="1"/>
</p:sldLayout>
</file>

<file path=ppt/slideLayouts/slideLayout21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Open table reg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3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648"/>
            </a:lvl1pPr>
          </a:lstStyle>
          <a:p>
            <a:pPr algn="l">
              <a:lnSpc>
                <a:spcPts val="4232"/>
              </a:lnSpc>
            </a:pPr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4" name="lead Placeholder"/>
          <p:cNvSpPr>
            <a:spLocks noGrp="1"/>
          </p:cNvSpPr>
          <p:nvPr>
            <p:ph type="subTitle" idx="3"/>
          </p:nvPr>
        </p:nvSpPr>
        <p:spPr>
          <a:xfrm>
            <a:off x="609677" y="2651665"/>
            <a:ext cx="6340645" cy="6705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5" name="information Placeholder"/>
          <p:cNvSpPr>
            <a:spLocks noGrp="1"/>
          </p:cNvSpPr>
          <p:nvPr>
            <p:ph type="obj" idx="4"/>
          </p:nvPr>
        </p:nvSpPr>
        <p:spPr>
          <a:xfrm>
            <a:off x="609677" y="3718426"/>
            <a:ext cx="6340645" cy="3962258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6" name="source Placeholder"/>
          <p:cNvSpPr>
            <a:spLocks noGrp="1"/>
          </p:cNvSpPr>
          <p:nvPr>
            <p:ph type="body" idx="5"/>
          </p:nvPr>
        </p:nvSpPr>
        <p:spPr>
          <a:xfrm>
            <a:off x="609677" y="7863558"/>
            <a:ext cx="6340645" cy="457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takeaway Placeholder"/>
          <p:cNvSpPr>
            <a:spLocks noGrp="1"/>
          </p:cNvSpPr>
          <p:nvPr>
            <p:ph type="body" idx="6"/>
          </p:nvPr>
        </p:nvSpPr>
        <p:spPr>
          <a:xfrm>
            <a:off x="609677" y="8716967"/>
            <a:ext cx="6340645" cy="9143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20"/>
            </a:lvl1pPr>
          </a:lstStyle>
          <a:p>
            <a:pPr algn="l" marL="0" indent="0">
              <a:lnSpc>
                <a:spcPts val="2880"/>
              </a:lnSpc>
              <a:buNone/>
            </a:pPr>
            <a:r>
              <a:rPr lang="en-US" sz="1920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text</a:t>
            </a:r>
            <a:endParaRPr lang="en-US"/>
          </a:p>
        </p:txBody>
      </p:sp>
      <p:sp>
        <p:nvSpPr>
          <p:cNvPr id="8" name="folio Placeholder"/>
          <p:cNvSpPr>
            <a:spLocks noGrp="1"/>
          </p:cNvSpPr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906CFECC-D53F-4879-BF0F-8A1A60439524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2058719066"/>
      </p:ext>
    </p:extLst>
  </p:cSld>
  <p:clrMapOvr>
    <a:masterClrMapping/>
  </p:clrMapOvr>
  <p:hf hdr="0" dt="0" ftr="0" sldNum="1"/>
</p:sldLayout>
</file>

<file path=ppt/slideLayouts/slideLayout2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Three-photo ess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-wide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7560000" cy="4510878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photo-left Placeholder"/>
          <p:cNvSpPr>
            <a:spLocks noGrp="1"/>
          </p:cNvSpPr>
          <p:nvPr>
            <p:ph type="pic" idx="2"/>
          </p:nvPr>
        </p:nvSpPr>
        <p:spPr>
          <a:xfrm>
            <a:off x="0" y="4754709"/>
            <a:ext cx="3658065" cy="304789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4" name="photo-right Placeholder"/>
          <p:cNvSpPr>
            <a:spLocks noGrp="1"/>
          </p:cNvSpPr>
          <p:nvPr>
            <p:ph type="pic" idx="3"/>
          </p:nvPr>
        </p:nvSpPr>
        <p:spPr>
          <a:xfrm>
            <a:off x="3901935" y="4754709"/>
            <a:ext cx="3658065" cy="304789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5" name="title Placeholder"/>
          <p:cNvSpPr>
            <a:spLocks noGrp="1"/>
          </p:cNvSpPr>
          <p:nvPr>
            <p:ph type="title" idx="4"/>
          </p:nvPr>
        </p:nvSpPr>
        <p:spPr>
          <a:xfrm>
            <a:off x="609677" y="8168347"/>
            <a:ext cx="6340645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880"/>
            </a:lvl1pPr>
          </a:lstStyle>
          <a:p>
            <a:pPr algn="l"/>
            <a:r>
              <a:rPr lang="en-US" sz="2880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6" name="lead Placeholder"/>
          <p:cNvSpPr>
            <a:spLocks noGrp="1"/>
          </p:cNvSpPr>
          <p:nvPr>
            <p:ph type="subTitle" idx="5"/>
          </p:nvPr>
        </p:nvSpPr>
        <p:spPr>
          <a:xfrm>
            <a:off x="609677" y="8960798"/>
            <a:ext cx="6340645" cy="5486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248"/>
            </a:lvl1pPr>
          </a:lstStyle>
          <a:p>
            <a:pPr algn="l" marL="0" indent="0">
              <a:lnSpc>
                <a:spcPts val="1872"/>
              </a:lnSpc>
              <a:buNone/>
            </a:pPr>
            <a:r>
              <a:rPr lang="en-US" sz="1248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7" name="source Placeholder"/>
          <p:cNvSpPr>
            <a:spLocks noGrp="1"/>
          </p:cNvSpPr>
          <p:nvPr>
            <p:ph type="body" idx="6"/>
          </p:nvPr>
        </p:nvSpPr>
        <p:spPr>
          <a:xfrm>
            <a:off x="609677" y="9814208"/>
            <a:ext cx="5182258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folio Placeholder"/>
          <p:cNvSpPr>
            <a:spLocks noGrp="1"/>
          </p:cNvSpPr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325ABC98-93BD-4F40-BB28-C3AEFFDE087B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2005148257"/>
      </p:ext>
    </p:extLst>
  </p:cSld>
  <p:clrMapOvr>
    <a:masterClrMapping/>
  </p:clrMapOvr>
  <p:hf hdr="0" dt="0" ftr="0" sldNum="1"/>
</p:sldLayout>
</file>

<file path=ppt/slideLayouts/slideLayout2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Asymmetric reading rhyth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pening-rule Layout"/>
          <p:cNvSpPr/>
          <p:nvPr/>
        </p:nvSpPr>
        <p:spPr>
          <a:xfrm>
            <a:off x="609677" y="975325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18290">
            <a:solidFill>
              <a:srgbClr val="20262A"/>
            </a:solidFill>
          </a:ln>
        </p:spPr>
      </p:sp>
      <p:sp>
        <p:nvSpPr>
          <p:cNvPr id="3" name="pause-rule Layout"/>
          <p:cNvSpPr/>
          <p:nvPr/>
        </p:nvSpPr>
        <p:spPr>
          <a:xfrm>
            <a:off x="2804516" y="6156739"/>
            <a:ext cx="4145806" cy="6096"/>
          </a:xfrm>
          <a:custGeom>
            <a:avLst/>
            <a:gdLst/>
            <a:ahLst/>
            <a:cxnLst/>
            <a:rect l="l" t="t" r="r" b="b"/>
            <a:pathLst>
              <a:path w="6477000" h="9525">
                <a:moveTo>
                  <a:pt x="0" y="0"/>
                </a:moveTo>
                <a:lnTo>
                  <a:pt x="6477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4" name="end-rule Layout"/>
          <p:cNvSpPr/>
          <p:nvPr/>
        </p:nvSpPr>
        <p:spPr>
          <a:xfrm>
            <a:off x="609677" y="9448461"/>
            <a:ext cx="853548" cy="6096"/>
          </a:xfrm>
          <a:custGeom>
            <a:avLst/>
            <a:gdLst/>
            <a:ahLst/>
            <a:cxnLst/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30484">
            <a:solidFill>
              <a:srgbClr val="C9A227"/>
            </a:solidFill>
          </a:ln>
        </p:spPr>
      </p:sp>
      <p:sp>
        <p:nvSpPr>
          <p:cNvPr id="5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6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5849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25"/>
            </a:lvl1pPr>
          </a:lstStyle>
          <a:p>
            <a:pPr algn="l">
              <a:lnSpc>
                <a:spcPts val="4900"/>
              </a:lnSpc>
            </a:pPr>
            <a:r>
              <a:rPr lang="en-US" sz="4225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7" name="lead Placeholder"/>
          <p:cNvSpPr>
            <a:spLocks noGrp="1"/>
          </p:cNvSpPr>
          <p:nvPr>
            <p:ph type="subTitle" idx="3"/>
          </p:nvPr>
        </p:nvSpPr>
        <p:spPr>
          <a:xfrm>
            <a:off x="609677" y="3108848"/>
            <a:ext cx="1950968" cy="10972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248"/>
            </a:lvl1pPr>
          </a:lstStyle>
          <a:p>
            <a:pPr algn="l" marL="0" indent="0">
              <a:lnSpc>
                <a:spcPts val="1872"/>
              </a:lnSpc>
              <a:buNone/>
            </a:pPr>
            <a:r>
              <a:rPr lang="en-US" sz="1248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8" name="main-copy Placeholder"/>
          <p:cNvSpPr>
            <a:spLocks noGrp="1"/>
          </p:cNvSpPr>
          <p:nvPr>
            <p:ph type="body" idx="4"/>
          </p:nvPr>
        </p:nvSpPr>
        <p:spPr>
          <a:xfrm>
            <a:off x="2804516" y="3413637"/>
            <a:ext cx="4145806" cy="225543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focal Placeholder"/>
          <p:cNvSpPr>
            <a:spLocks noGrp="1"/>
          </p:cNvSpPr>
          <p:nvPr>
            <p:ph type="body" idx="5"/>
          </p:nvPr>
        </p:nvSpPr>
        <p:spPr>
          <a:xfrm>
            <a:off x="609677" y="4602315"/>
            <a:ext cx="1950968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5761"/>
            </a:lvl1pPr>
          </a:lstStyle>
          <a:p>
            <a:pPr algn="l" marL="0" indent="0">
              <a:buNone/>
            </a:pPr>
            <a:r>
              <a:rPr lang="en-US" sz="5761" b="1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text</a:t>
            </a:r>
            <a:endParaRPr lang="en-US"/>
          </a:p>
        </p:txBody>
      </p:sp>
      <p:sp>
        <p:nvSpPr>
          <p:cNvPr id="10" name="takeaway Placeholder"/>
          <p:cNvSpPr>
            <a:spLocks noGrp="1"/>
          </p:cNvSpPr>
          <p:nvPr>
            <p:ph type="body" idx="6"/>
          </p:nvPr>
        </p:nvSpPr>
        <p:spPr>
          <a:xfrm>
            <a:off x="609677" y="6583444"/>
            <a:ext cx="4145806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12"/>
            </a:lvl1pPr>
          </a:lstStyle>
          <a:p>
            <a:pPr algn="l" marL="0" indent="0">
              <a:lnSpc>
                <a:spcPts val="3168"/>
              </a:lnSpc>
              <a:buNone/>
            </a:pPr>
            <a:r>
              <a:rPr lang="en-US" sz="2112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text</a:t>
            </a:r>
            <a:endParaRPr lang="en-US"/>
          </a:p>
        </p:txBody>
      </p:sp>
      <p:sp>
        <p:nvSpPr>
          <p:cNvPr id="11" name="body-left Placeholder"/>
          <p:cNvSpPr>
            <a:spLocks noGrp="1"/>
          </p:cNvSpPr>
          <p:nvPr>
            <p:ph type="body" idx="7"/>
          </p:nvPr>
        </p:nvSpPr>
        <p:spPr>
          <a:xfrm>
            <a:off x="609677" y="8168347"/>
            <a:ext cx="3048387" cy="10972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2" name="body-right Placeholder"/>
          <p:cNvSpPr>
            <a:spLocks noGrp="1"/>
          </p:cNvSpPr>
          <p:nvPr>
            <p:ph type="body" idx="8"/>
          </p:nvPr>
        </p:nvSpPr>
        <p:spPr>
          <a:xfrm>
            <a:off x="3901935" y="7680684"/>
            <a:ext cx="3048387" cy="15849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3" name="folio Placeholder"/>
          <p:cNvSpPr>
            <a:spLocks noGrp="1"/>
          </p:cNvSpPr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BF790DE0-C9DF-4555-AACD-EBD515482FCC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4191996984"/>
      </p:ext>
    </p:extLst>
  </p:cSld>
  <p:clrMapOvr>
    <a:masterClrMapping/>
  </p:clrMapOvr>
  <p:hf hdr="0" dt="0" ftr="0" sldNum="1"/>
</p:sldLayout>
</file>

<file path=ppt/slideLayouts/slideLayout2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Reading with anchored margin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-rule-a Layout"/>
          <p:cNvSpPr/>
          <p:nvPr/>
        </p:nvSpPr>
        <p:spPr>
          <a:xfrm>
            <a:off x="4999355" y="3626990"/>
            <a:ext cx="853548" cy="6096"/>
          </a:xfrm>
          <a:custGeom>
            <a:avLst/>
            <a:gdLst/>
            <a:ahLst/>
            <a:cxnLst/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18290">
            <a:solidFill>
              <a:srgbClr val="C9A227"/>
            </a:solidFill>
          </a:ln>
        </p:spPr>
      </p:sp>
      <p:sp>
        <p:nvSpPr>
          <p:cNvPr id="3" name="note-rule-b Layout"/>
          <p:cNvSpPr/>
          <p:nvPr/>
        </p:nvSpPr>
        <p:spPr>
          <a:xfrm>
            <a:off x="4999355" y="7345416"/>
            <a:ext cx="853548" cy="6096"/>
          </a:xfrm>
          <a:custGeom>
            <a:avLst/>
            <a:gdLst/>
            <a:ahLst/>
            <a:cxnLst/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18290">
            <a:solidFill>
              <a:srgbClr val="C9A227"/>
            </a:solidFill>
          </a:ln>
        </p:spPr>
      </p:sp>
      <p:sp>
        <p:nvSpPr>
          <p:cNvPr id="4" name="end-rule Layout"/>
          <p:cNvSpPr/>
          <p:nvPr/>
        </p:nvSpPr>
        <p:spPr>
          <a:xfrm>
            <a:off x="609677" y="9600855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5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6" name="title Placeholder"/>
          <p:cNvSpPr>
            <a:spLocks noGrp="1"/>
          </p:cNvSpPr>
          <p:nvPr>
            <p:ph type="title" idx="2"/>
          </p:nvPr>
        </p:nvSpPr>
        <p:spPr>
          <a:xfrm>
            <a:off x="609677" y="1341072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648"/>
            </a:lvl1pPr>
          </a:lstStyle>
          <a:p>
            <a:pPr algn="l">
              <a:lnSpc>
                <a:spcPts val="4232"/>
              </a:lnSpc>
            </a:pPr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7" name="body-top Placeholder"/>
          <p:cNvSpPr>
            <a:spLocks noGrp="1"/>
          </p:cNvSpPr>
          <p:nvPr>
            <p:ph type="body" idx="3"/>
          </p:nvPr>
        </p:nvSpPr>
        <p:spPr>
          <a:xfrm>
            <a:off x="609677" y="3108848"/>
            <a:ext cx="4145806" cy="20725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note-top Placeholder"/>
          <p:cNvSpPr>
            <a:spLocks noGrp="1"/>
          </p:cNvSpPr>
          <p:nvPr>
            <p:ph type="body" idx="4"/>
          </p:nvPr>
        </p:nvSpPr>
        <p:spPr>
          <a:xfrm>
            <a:off x="4999355" y="3840342"/>
            <a:ext cx="1950968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056"/>
            </a:lvl1pPr>
          </a:lstStyle>
          <a:p>
            <a:pPr algn="l" marL="0" indent="0">
              <a:lnSpc>
                <a:spcPts val="1584"/>
              </a:lnSpc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takeaway Placeholder"/>
          <p:cNvSpPr>
            <a:spLocks noGrp="1"/>
          </p:cNvSpPr>
          <p:nvPr>
            <p:ph type="body" idx="5"/>
          </p:nvPr>
        </p:nvSpPr>
        <p:spPr>
          <a:xfrm>
            <a:off x="1707097" y="5547161"/>
            <a:ext cx="5243226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304"/>
            </a:lvl1pPr>
          </a:lstStyle>
          <a:p>
            <a:pPr algn="l" marL="0" indent="0">
              <a:lnSpc>
                <a:spcPts val="3456"/>
              </a:lnSpc>
              <a:buNone/>
            </a:pPr>
            <a:r>
              <a:rPr lang="en-US" sz="2304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text</a:t>
            </a:r>
            <a:endParaRPr lang="en-US"/>
          </a:p>
        </p:txBody>
      </p:sp>
      <p:sp>
        <p:nvSpPr>
          <p:cNvPr id="10" name="body-bottom Placeholder"/>
          <p:cNvSpPr>
            <a:spLocks noGrp="1"/>
          </p:cNvSpPr>
          <p:nvPr>
            <p:ph type="body" idx="6"/>
          </p:nvPr>
        </p:nvSpPr>
        <p:spPr>
          <a:xfrm>
            <a:off x="609677" y="7071106"/>
            <a:ext cx="4145806" cy="21944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1" name="note-bottom Placeholder"/>
          <p:cNvSpPr>
            <a:spLocks noGrp="1"/>
          </p:cNvSpPr>
          <p:nvPr>
            <p:ph type="body" idx="7"/>
          </p:nvPr>
        </p:nvSpPr>
        <p:spPr>
          <a:xfrm>
            <a:off x="4999355" y="7558769"/>
            <a:ext cx="1950968" cy="1706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056"/>
            </a:lvl1pPr>
          </a:lstStyle>
          <a:p>
            <a:pPr algn="l" marL="0" indent="0">
              <a:lnSpc>
                <a:spcPts val="1584"/>
              </a:lnSpc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2" name="source Placeholder"/>
          <p:cNvSpPr>
            <a:spLocks noGrp="1"/>
          </p:cNvSpPr>
          <p:nvPr>
            <p:ph type="body" idx="8"/>
          </p:nvPr>
        </p:nvSpPr>
        <p:spPr>
          <a:xfrm>
            <a:off x="609677" y="9875165"/>
            <a:ext cx="5182258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3" name="folio Placeholder"/>
          <p:cNvSpPr>
            <a:spLocks noGrp="1"/>
          </p:cNvSpPr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83CB5456-57CD-4789-9449-0746778011B3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2260702974"/>
      </p:ext>
    </p:extLst>
  </p:cSld>
  <p:clrMapOvr>
    <a:masterClrMapping/>
  </p:clrMapOvr>
  <p:hf hdr="0" dt="0" ftr="0" sldNum="1"/>
</p:sldLayout>
</file>

<file path=ppt/slideLayouts/slideLayout2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Editorial index and navig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dex-rule-1 Layout"/>
          <p:cNvSpPr/>
          <p:nvPr/>
        </p:nvSpPr>
        <p:spPr>
          <a:xfrm>
            <a:off x="2804516" y="3108848"/>
            <a:ext cx="4145806" cy="6096"/>
          </a:xfrm>
          <a:custGeom>
            <a:avLst/>
            <a:gdLst/>
            <a:ahLst/>
            <a:cxnLst/>
            <a:rect l="l" t="t" r="r" b="b"/>
            <a:pathLst>
              <a:path w="6477000" h="9525">
                <a:moveTo>
                  <a:pt x="0" y="0"/>
                </a:moveTo>
                <a:lnTo>
                  <a:pt x="6477000" y="0"/>
                </a:lnTo>
              </a:path>
            </a:pathLst>
          </a:custGeom>
          <a:noFill/>
          <a:ln w="18290">
            <a:solidFill>
              <a:srgbClr val="20262A"/>
            </a:solidFill>
          </a:ln>
        </p:spPr>
      </p:sp>
      <p:sp>
        <p:nvSpPr>
          <p:cNvPr id="3" name="index-rule-2 Layout"/>
          <p:cNvSpPr/>
          <p:nvPr/>
        </p:nvSpPr>
        <p:spPr>
          <a:xfrm>
            <a:off x="2804516" y="4632794"/>
            <a:ext cx="4145806" cy="6096"/>
          </a:xfrm>
          <a:custGeom>
            <a:avLst/>
            <a:gdLst/>
            <a:ahLst/>
            <a:cxnLst/>
            <a:rect l="l" t="t" r="r" b="b"/>
            <a:pathLst>
              <a:path w="6477000" h="9525">
                <a:moveTo>
                  <a:pt x="0" y="0"/>
                </a:moveTo>
                <a:lnTo>
                  <a:pt x="6477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4" name="index-rule-3 Layout"/>
          <p:cNvSpPr/>
          <p:nvPr/>
        </p:nvSpPr>
        <p:spPr>
          <a:xfrm>
            <a:off x="2804516" y="6156739"/>
            <a:ext cx="4145806" cy="6096"/>
          </a:xfrm>
          <a:custGeom>
            <a:avLst/>
            <a:gdLst/>
            <a:ahLst/>
            <a:cxnLst/>
            <a:rect l="l" t="t" r="r" b="b"/>
            <a:pathLst>
              <a:path w="6477000" h="9525">
                <a:moveTo>
                  <a:pt x="0" y="0"/>
                </a:moveTo>
                <a:lnTo>
                  <a:pt x="6477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5" name="index-rule-4 Layout"/>
          <p:cNvSpPr/>
          <p:nvPr/>
        </p:nvSpPr>
        <p:spPr>
          <a:xfrm>
            <a:off x="2804516" y="7680684"/>
            <a:ext cx="4145806" cy="6096"/>
          </a:xfrm>
          <a:custGeom>
            <a:avLst/>
            <a:gdLst/>
            <a:ahLst/>
            <a:cxnLst/>
            <a:rect l="l" t="t" r="r" b="b"/>
            <a:pathLst>
              <a:path w="6477000" h="9525">
                <a:moveTo>
                  <a:pt x="0" y="0"/>
                </a:moveTo>
                <a:lnTo>
                  <a:pt x="6477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6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title Placeholder"/>
          <p:cNvSpPr>
            <a:spLocks noGrp="1"/>
          </p:cNvSpPr>
          <p:nvPr>
            <p:ph type="title" idx="2"/>
          </p:nvPr>
        </p:nvSpPr>
        <p:spPr>
          <a:xfrm>
            <a:off x="609677" y="1341072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033"/>
            </a:lvl1pPr>
          </a:lstStyle>
          <a:p>
            <a:pPr algn="l"/>
            <a:r>
              <a:rPr lang="en-US" sz="4033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8" name="photo Placeholder"/>
          <p:cNvSpPr>
            <a:spLocks noGrp="1"/>
          </p:cNvSpPr>
          <p:nvPr>
            <p:ph type="pic" idx="3"/>
          </p:nvPr>
        </p:nvSpPr>
        <p:spPr>
          <a:xfrm>
            <a:off x="0" y="3108848"/>
            <a:ext cx="2560645" cy="4571836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9" name="entry-1 Placeholder"/>
          <p:cNvSpPr>
            <a:spLocks noGrp="1"/>
          </p:cNvSpPr>
          <p:nvPr>
            <p:ph type="body" idx="4"/>
          </p:nvPr>
        </p:nvSpPr>
        <p:spPr>
          <a:xfrm>
            <a:off x="2804516" y="3352680"/>
            <a:ext cx="4145806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728"/>
            </a:lvl1pPr>
          </a:lstStyle>
          <a:p>
            <a:pPr algn="l" marL="0" indent="0">
              <a:lnSpc>
                <a:spcPts val="2592"/>
              </a:lnSpc>
              <a:buNone/>
            </a:pPr>
            <a:r>
              <a:rPr lang="en-US" sz="1728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entry-2 Placeholder"/>
          <p:cNvSpPr>
            <a:spLocks noGrp="1"/>
          </p:cNvSpPr>
          <p:nvPr>
            <p:ph type="body" idx="5"/>
          </p:nvPr>
        </p:nvSpPr>
        <p:spPr>
          <a:xfrm>
            <a:off x="2804516" y="4876625"/>
            <a:ext cx="4145806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728"/>
            </a:lvl1pPr>
          </a:lstStyle>
          <a:p>
            <a:pPr algn="l" marL="0" indent="0">
              <a:lnSpc>
                <a:spcPts val="2592"/>
              </a:lnSpc>
              <a:buNone/>
            </a:pPr>
            <a:r>
              <a:rPr lang="en-US" sz="1728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1" name="entry-3 Placeholder"/>
          <p:cNvSpPr>
            <a:spLocks noGrp="1"/>
          </p:cNvSpPr>
          <p:nvPr>
            <p:ph type="body" idx="6"/>
          </p:nvPr>
        </p:nvSpPr>
        <p:spPr>
          <a:xfrm>
            <a:off x="2804516" y="6400570"/>
            <a:ext cx="4145806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728"/>
            </a:lvl1pPr>
          </a:lstStyle>
          <a:p>
            <a:pPr algn="l" marL="0" indent="0">
              <a:lnSpc>
                <a:spcPts val="2592"/>
              </a:lnSpc>
              <a:buNone/>
            </a:pPr>
            <a:r>
              <a:rPr lang="en-US" sz="1728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2" name="lead Placeholder"/>
          <p:cNvSpPr>
            <a:spLocks noGrp="1"/>
          </p:cNvSpPr>
          <p:nvPr>
            <p:ph type="subTitle" idx="7"/>
          </p:nvPr>
        </p:nvSpPr>
        <p:spPr>
          <a:xfrm>
            <a:off x="609677" y="8290262"/>
            <a:ext cx="1950968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344"/>
            </a:lvl1pPr>
          </a:lstStyle>
          <a:p>
            <a:pPr algn="l" marL="0" indent="0">
              <a:lnSpc>
                <a:spcPts val="2016"/>
              </a:lnSpc>
              <a:buNone/>
            </a:pPr>
            <a:r>
              <a:rPr lang="en-US" sz="1344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13" name="main-copy Placeholder"/>
          <p:cNvSpPr>
            <a:spLocks noGrp="1"/>
          </p:cNvSpPr>
          <p:nvPr>
            <p:ph type="body" idx="8"/>
          </p:nvPr>
        </p:nvSpPr>
        <p:spPr>
          <a:xfrm>
            <a:off x="2804516" y="8290262"/>
            <a:ext cx="4145806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4" name="folio Placeholder"/>
          <p:cNvSpPr>
            <a:spLocks noGrp="1"/>
          </p:cNvSpPr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53B505DF-B09C-4D4A-ABBE-CAAB64C7F18F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1585008556"/>
      </p:ext>
    </p:extLst>
  </p:cSld>
  <p:clrMapOvr>
    <a:masterClrMapping/>
  </p:clrMapOvr>
  <p:hf hdr="0" dt="0" ftr="0" sldNum="1"/>
</p:sldLayout>
</file>

<file path=ppt/slideLayouts/slideLayout26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Six-photo mason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-1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2560645" cy="2925975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photo-2 Placeholder"/>
          <p:cNvSpPr>
            <a:spLocks noGrp="1"/>
          </p:cNvSpPr>
          <p:nvPr>
            <p:ph type="pic" idx="2"/>
          </p:nvPr>
        </p:nvSpPr>
        <p:spPr>
          <a:xfrm>
            <a:off x="0" y="3169806"/>
            <a:ext cx="2560645" cy="4388962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4" name="photo-3 Placeholder"/>
          <p:cNvSpPr>
            <a:spLocks noGrp="1"/>
          </p:cNvSpPr>
          <p:nvPr>
            <p:ph type="pic" idx="3"/>
          </p:nvPr>
        </p:nvSpPr>
        <p:spPr>
          <a:xfrm>
            <a:off x="2804516" y="0"/>
            <a:ext cx="1950968" cy="4510878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5" name="photo-4 Placeholder"/>
          <p:cNvSpPr>
            <a:spLocks noGrp="1"/>
          </p:cNvSpPr>
          <p:nvPr>
            <p:ph type="pic" idx="4"/>
          </p:nvPr>
        </p:nvSpPr>
        <p:spPr>
          <a:xfrm>
            <a:off x="2804516" y="4754709"/>
            <a:ext cx="1950968" cy="2804059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6" name="photo-5 Placeholder"/>
          <p:cNvSpPr>
            <a:spLocks noGrp="1"/>
          </p:cNvSpPr>
          <p:nvPr>
            <p:ph type="pic" idx="5"/>
          </p:nvPr>
        </p:nvSpPr>
        <p:spPr>
          <a:xfrm>
            <a:off x="4999355" y="0"/>
            <a:ext cx="2560645" cy="219448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7" name="photo-6 Placeholder"/>
          <p:cNvSpPr>
            <a:spLocks noGrp="1"/>
          </p:cNvSpPr>
          <p:nvPr>
            <p:ph type="pic" idx="6"/>
          </p:nvPr>
        </p:nvSpPr>
        <p:spPr>
          <a:xfrm>
            <a:off x="4999355" y="2438312"/>
            <a:ext cx="2560645" cy="5120456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8" name="title Placeholder"/>
          <p:cNvSpPr>
            <a:spLocks noGrp="1"/>
          </p:cNvSpPr>
          <p:nvPr>
            <p:ph type="title" idx="7"/>
          </p:nvPr>
        </p:nvSpPr>
        <p:spPr>
          <a:xfrm>
            <a:off x="609677" y="8046431"/>
            <a:ext cx="6340645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072"/>
            </a:lvl1pPr>
          </a:lstStyle>
          <a:p>
            <a:pPr algn="l"/>
            <a:r>
              <a:rPr lang="en-US" sz="3072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9" name="source Placeholder"/>
          <p:cNvSpPr>
            <a:spLocks noGrp="1"/>
          </p:cNvSpPr>
          <p:nvPr>
            <p:ph type="body" idx="8"/>
          </p:nvPr>
        </p:nvSpPr>
        <p:spPr>
          <a:xfrm>
            <a:off x="609677" y="9326545"/>
            <a:ext cx="5243226" cy="9143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056"/>
            </a:lvl1pPr>
          </a:lstStyle>
          <a:p>
            <a:pPr algn="l" marL="0" indent="0">
              <a:lnSpc>
                <a:spcPts val="1584"/>
              </a:lnSpc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folio Placeholder"/>
          <p:cNvSpPr>
            <a:spLocks noGrp="1"/>
          </p:cNvSpPr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148799FA-47D7-4045-A1A7-738D9BE0C29D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1856284135"/>
      </p:ext>
    </p:extLst>
  </p:cSld>
  <p:clrMapOvr>
    <a:masterClrMapping/>
  </p:clrMapOvr>
  <p:hf hdr="0" dt="0" ftr="0" sldNum="1"/>
</p:sldLayout>
</file>

<file path=ppt/slideLayouts/slideLayout27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Staggered photo narr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3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49635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64"/>
            </a:lvl1pPr>
          </a:lstStyle>
          <a:p>
            <a:pPr algn="l">
              <a:lnSpc>
                <a:spcPts val="3786"/>
              </a:lnSpc>
            </a:pPr>
            <a:r>
              <a:rPr lang="en-US" sz="3264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4" name="photo-1 Placeholder"/>
          <p:cNvSpPr>
            <a:spLocks noGrp="1"/>
          </p:cNvSpPr>
          <p:nvPr>
            <p:ph type="pic" idx="3"/>
          </p:nvPr>
        </p:nvSpPr>
        <p:spPr>
          <a:xfrm>
            <a:off x="0" y="3108848"/>
            <a:ext cx="4755484" cy="3108848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5" name="photo-2 Placeholder"/>
          <p:cNvSpPr>
            <a:spLocks noGrp="1"/>
          </p:cNvSpPr>
          <p:nvPr>
            <p:ph type="pic" idx="4"/>
          </p:nvPr>
        </p:nvSpPr>
        <p:spPr>
          <a:xfrm>
            <a:off x="4999355" y="2072566"/>
            <a:ext cx="2560645" cy="304789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6" name="photo-3 Placeholder"/>
          <p:cNvSpPr>
            <a:spLocks noGrp="1"/>
          </p:cNvSpPr>
          <p:nvPr>
            <p:ph type="pic" idx="5"/>
          </p:nvPr>
        </p:nvSpPr>
        <p:spPr>
          <a:xfrm>
            <a:off x="3901935" y="6583444"/>
            <a:ext cx="3658065" cy="304789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7" name="note Placeholder"/>
          <p:cNvSpPr>
            <a:spLocks noGrp="1"/>
          </p:cNvSpPr>
          <p:nvPr>
            <p:ph type="body" idx="6"/>
          </p:nvPr>
        </p:nvSpPr>
        <p:spPr>
          <a:xfrm>
            <a:off x="4999355" y="5394766"/>
            <a:ext cx="1950968" cy="88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056"/>
            </a:lvl1pPr>
          </a:lstStyle>
          <a:p>
            <a:pPr algn="l" marL="0" indent="0">
              <a:lnSpc>
                <a:spcPts val="1584"/>
              </a:lnSpc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main-copy Placeholder"/>
          <p:cNvSpPr>
            <a:spLocks noGrp="1"/>
          </p:cNvSpPr>
          <p:nvPr>
            <p:ph type="body" idx="7"/>
          </p:nvPr>
        </p:nvSpPr>
        <p:spPr>
          <a:xfrm>
            <a:off x="609677" y="6827275"/>
            <a:ext cx="3048387" cy="20725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source Placeholder"/>
          <p:cNvSpPr>
            <a:spLocks noGrp="1"/>
          </p:cNvSpPr>
          <p:nvPr>
            <p:ph type="body" idx="8"/>
          </p:nvPr>
        </p:nvSpPr>
        <p:spPr>
          <a:xfrm>
            <a:off x="609677" y="9204629"/>
            <a:ext cx="3048387" cy="5486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lnSpc>
                <a:spcPts val="1296"/>
              </a:lnSpc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folio Placeholder"/>
          <p:cNvSpPr>
            <a:spLocks noGrp="1"/>
          </p:cNvSpPr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445053C4-8EC5-4272-8948-DF0C4F8ACA5B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2754022956"/>
      </p:ext>
    </p:extLst>
  </p:cSld>
  <p:clrMapOvr>
    <a:masterClrMapping/>
  </p:clrMapOvr>
  <p:hf hdr="0" dt="0" ftr="0" sldNum="1"/>
</p:sldLayout>
</file>

<file path=ppt/slideLayouts/slideLayout28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Panorama and contact sh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7560000" cy="341363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photo-1 Placeholder"/>
          <p:cNvSpPr>
            <a:spLocks noGrp="1"/>
          </p:cNvSpPr>
          <p:nvPr>
            <p:ph type="pic" idx="2"/>
          </p:nvPr>
        </p:nvSpPr>
        <p:spPr>
          <a:xfrm>
            <a:off x="0" y="3657469"/>
            <a:ext cx="2560645" cy="182873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4" name="photo-2 Placeholder"/>
          <p:cNvSpPr>
            <a:spLocks noGrp="1"/>
          </p:cNvSpPr>
          <p:nvPr>
            <p:ph type="pic" idx="3"/>
          </p:nvPr>
        </p:nvSpPr>
        <p:spPr>
          <a:xfrm>
            <a:off x="2804516" y="3657469"/>
            <a:ext cx="1950968" cy="182873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5" name="photo-3 Placeholder"/>
          <p:cNvSpPr>
            <a:spLocks noGrp="1"/>
          </p:cNvSpPr>
          <p:nvPr>
            <p:ph type="pic" idx="4"/>
          </p:nvPr>
        </p:nvSpPr>
        <p:spPr>
          <a:xfrm>
            <a:off x="4999355" y="3657469"/>
            <a:ext cx="2560645" cy="182873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6" name="photo-4 Placeholder"/>
          <p:cNvSpPr>
            <a:spLocks noGrp="1"/>
          </p:cNvSpPr>
          <p:nvPr>
            <p:ph type="pic" idx="5"/>
          </p:nvPr>
        </p:nvSpPr>
        <p:spPr>
          <a:xfrm>
            <a:off x="0" y="5730034"/>
            <a:ext cx="2560645" cy="182873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7" name="photo-5 Placeholder"/>
          <p:cNvSpPr>
            <a:spLocks noGrp="1"/>
          </p:cNvSpPr>
          <p:nvPr>
            <p:ph type="pic" idx="6"/>
          </p:nvPr>
        </p:nvSpPr>
        <p:spPr>
          <a:xfrm>
            <a:off x="2804516" y="5730034"/>
            <a:ext cx="1950968" cy="182873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8" name="photo-6 Placeholder"/>
          <p:cNvSpPr>
            <a:spLocks noGrp="1"/>
          </p:cNvSpPr>
          <p:nvPr>
            <p:ph type="pic" idx="7"/>
          </p:nvPr>
        </p:nvSpPr>
        <p:spPr>
          <a:xfrm>
            <a:off x="4999355" y="5730034"/>
            <a:ext cx="2560645" cy="182873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9" name="title Placeholder"/>
          <p:cNvSpPr>
            <a:spLocks noGrp="1"/>
          </p:cNvSpPr>
          <p:nvPr>
            <p:ph type="title" idx="8"/>
          </p:nvPr>
        </p:nvSpPr>
        <p:spPr>
          <a:xfrm>
            <a:off x="609677" y="8046431"/>
            <a:ext cx="6340645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976"/>
            </a:lvl1pPr>
          </a:lstStyle>
          <a:p>
            <a:pPr algn="l"/>
            <a:r>
              <a:rPr lang="en-US" sz="2976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10" name="source Placeholder"/>
          <p:cNvSpPr>
            <a:spLocks noGrp="1"/>
          </p:cNvSpPr>
          <p:nvPr>
            <p:ph type="body" idx="9"/>
          </p:nvPr>
        </p:nvSpPr>
        <p:spPr>
          <a:xfrm>
            <a:off x="609677" y="9204629"/>
            <a:ext cx="5243226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056"/>
            </a:lvl1pPr>
          </a:lstStyle>
          <a:p>
            <a:pPr algn="l" marL="0" indent="0">
              <a:lnSpc>
                <a:spcPts val="1584"/>
              </a:lnSpc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1" name="folio Placeholder"/>
          <p:cNvSpPr>
            <a:spLocks noGrp="1"/>
          </p:cNvSpPr>
          <p:nvPr>
            <p:ph type="sldNum" idx="10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B85C3B92-ACCC-4685-852A-779CE7CA08FB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2392488987"/>
      </p:ext>
    </p:extLst>
  </p:cSld>
  <p:clrMapOvr>
    <a:masterClrMapping/>
  </p:clrMapOvr>
  <p:hf hdr="0" dt="0" ftr="0" sldNum="1"/>
</p:sldLayout>
</file>

<file path=ppt/slideLayouts/slideLayout29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Headline across image and white fi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 Placeholder"/>
          <p:cNvSpPr>
            <a:spLocks noGrp="1"/>
          </p:cNvSpPr>
          <p:nvPr>
            <p:ph type="pic" idx="1"/>
          </p:nvPr>
        </p:nvSpPr>
        <p:spPr>
          <a:xfrm>
            <a:off x="1707097" y="0"/>
            <a:ext cx="5852903" cy="7558769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kicker Placeholder"/>
          <p:cNvSpPr>
            <a:spLocks noGrp="1"/>
          </p:cNvSpPr>
          <p:nvPr>
            <p:ph type="body" idx="2"/>
          </p:nvPr>
        </p:nvSpPr>
        <p:spPr>
          <a:xfrm>
            <a:off x="609677" y="609578"/>
            <a:ext cx="853548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lnSpc>
                <a:spcPts val="1296"/>
              </a:lnSpc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3"/>
          </p:nvPr>
        </p:nvSpPr>
        <p:spPr>
          <a:xfrm>
            <a:off x="609677" y="4907104"/>
            <a:ext cx="5852903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993"/>
            </a:lvl1pPr>
          </a:lstStyle>
          <a:p>
            <a:pPr algn="l">
              <a:lnSpc>
                <a:spcPts val="5791"/>
              </a:lnSpc>
            </a:pPr>
            <a:r>
              <a:rPr lang="en-US" sz="4993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5" name="main-copy Placeholder"/>
          <p:cNvSpPr>
            <a:spLocks noGrp="1"/>
          </p:cNvSpPr>
          <p:nvPr>
            <p:ph type="body" idx="4"/>
          </p:nvPr>
        </p:nvSpPr>
        <p:spPr>
          <a:xfrm>
            <a:off x="609677" y="8107389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6" name="source Placeholder"/>
          <p:cNvSpPr>
            <a:spLocks noGrp="1"/>
          </p:cNvSpPr>
          <p:nvPr>
            <p:ph type="body" idx="5"/>
          </p:nvPr>
        </p:nvSpPr>
        <p:spPr>
          <a:xfrm>
            <a:off x="4999355" y="8107389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960"/>
            </a:lvl1pPr>
          </a:lstStyle>
          <a:p>
            <a:pPr algn="l" marL="0" indent="0">
              <a:lnSpc>
                <a:spcPts val="1440"/>
              </a:lnSpc>
              <a:buNone/>
            </a:pPr>
            <a:r>
              <a:rPr lang="en-US" sz="96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folio Placeholder"/>
          <p:cNvSpPr>
            <a:spLocks noGrp="1"/>
          </p:cNvSpPr>
          <p:nvPr>
            <p:ph type="sldNum" idx="6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EDCE897C-D1DB-4578-9A82-5EBD0235CC19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3102482735"/>
      </p:ext>
    </p:extLst>
  </p:cSld>
  <p:clrMapOvr>
    <a:masterClrMapping/>
  </p:clrMapOvr>
  <p:hf hdr="0" dt="0" ftr="0" sldNum="1"/>
</p:sldLayout>
</file>

<file path=ppt/slideLayouts/slideLayout30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Photographs and geometric counterw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unterweight Layout"/>
          <p:cNvSpPr/>
          <p:nvPr/>
        </p:nvSpPr>
        <p:spPr>
          <a:xfrm>
            <a:off x="2804516" y="2072566"/>
            <a:ext cx="4389677" cy="4388962"/>
          </a:xfrm>
          <a:prstGeom prst="ellipse">
            <a:avLst/>
          </a:prstGeom>
          <a:solidFill>
            <a:srgbClr val="F3DC95"/>
          </a:solidFill>
          <a:ln>
            <a:noFill/>
          </a:ln>
        </p:spPr>
      </p:sp>
      <p:sp>
        <p:nvSpPr>
          <p:cNvPr id="3" name="caption-rule Layout"/>
          <p:cNvSpPr/>
          <p:nvPr/>
        </p:nvSpPr>
        <p:spPr>
          <a:xfrm>
            <a:off x="609677" y="8351220"/>
            <a:ext cx="853548" cy="6096"/>
          </a:xfrm>
          <a:custGeom>
            <a:avLst/>
            <a:gdLst/>
            <a:ahLst/>
            <a:cxnLst/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24387">
            <a:solidFill>
              <a:srgbClr val="C9A227"/>
            </a:solidFill>
          </a:ln>
        </p:spPr>
      </p:sp>
      <p:sp>
        <p:nvSpPr>
          <p:cNvPr id="4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5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168"/>
            </a:lvl1pPr>
          </a:lstStyle>
          <a:p>
            <a:pPr algn="l">
              <a:lnSpc>
                <a:spcPts val="3675"/>
              </a:lnSpc>
            </a:pPr>
            <a:r>
              <a:rPr lang="en-US" sz="316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6" name="photo-main Placeholder"/>
          <p:cNvSpPr>
            <a:spLocks noGrp="1"/>
          </p:cNvSpPr>
          <p:nvPr>
            <p:ph type="pic" idx="3"/>
          </p:nvPr>
        </p:nvSpPr>
        <p:spPr>
          <a:xfrm>
            <a:off x="609677" y="3047891"/>
            <a:ext cx="4145806" cy="4876625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7" name="photo-detail Placeholder"/>
          <p:cNvSpPr>
            <a:spLocks noGrp="1"/>
          </p:cNvSpPr>
          <p:nvPr>
            <p:ph type="pic" idx="4"/>
          </p:nvPr>
        </p:nvSpPr>
        <p:spPr>
          <a:xfrm>
            <a:off x="4999355" y="6461528"/>
            <a:ext cx="2560645" cy="304789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8" name="note Placeholder"/>
          <p:cNvSpPr>
            <a:spLocks noGrp="1"/>
          </p:cNvSpPr>
          <p:nvPr>
            <p:ph type="body" idx="5"/>
          </p:nvPr>
        </p:nvSpPr>
        <p:spPr>
          <a:xfrm>
            <a:off x="4999355" y="4907104"/>
            <a:ext cx="170709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main-copy Placeholder"/>
          <p:cNvSpPr>
            <a:spLocks noGrp="1"/>
          </p:cNvSpPr>
          <p:nvPr>
            <p:ph type="body" idx="6"/>
          </p:nvPr>
        </p:nvSpPr>
        <p:spPr>
          <a:xfrm>
            <a:off x="609677" y="8656009"/>
            <a:ext cx="4145806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folio Placeholder"/>
          <p:cNvSpPr>
            <a:spLocks noGrp="1"/>
          </p:cNvSpPr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173C3F11-A081-4F89-AE96-2649AB36004D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769602992"/>
      </p:ext>
    </p:extLst>
  </p:cSld>
  <p:clrMapOvr>
    <a:masterClrMapping/>
  </p:clrMapOvr>
  <p:hf hdr="0" dt="0" ftr="0" sldNum="1"/>
</p:sldLayout>
</file>

<file path=ppt/slideLayouts/slideLayout31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Statement and annotated evid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hibit-rule Layout"/>
          <p:cNvSpPr/>
          <p:nvPr/>
        </p:nvSpPr>
        <p:spPr>
          <a:xfrm>
            <a:off x="609677" y="3901300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18290">
            <a:solidFill>
              <a:srgbClr val="20262A"/>
            </a:solidFill>
          </a:ln>
        </p:spPr>
      </p:sp>
      <p:sp>
        <p:nvSpPr>
          <p:cNvPr id="3" name="takeaway-rule Layout"/>
          <p:cNvSpPr/>
          <p:nvPr/>
        </p:nvSpPr>
        <p:spPr>
          <a:xfrm>
            <a:off x="609677" y="8595051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4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5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64"/>
            </a:lvl1pPr>
          </a:lstStyle>
          <a:p>
            <a:pPr algn="l">
              <a:lnSpc>
                <a:spcPts val="3786"/>
              </a:lnSpc>
            </a:pPr>
            <a:r>
              <a:rPr lang="en-US" sz="3264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6" name="lead Placeholder"/>
          <p:cNvSpPr>
            <a:spLocks noGrp="1"/>
          </p:cNvSpPr>
          <p:nvPr>
            <p:ph type="subTitle" idx="3"/>
          </p:nvPr>
        </p:nvSpPr>
        <p:spPr>
          <a:xfrm>
            <a:off x="609677" y="2834538"/>
            <a:ext cx="4145806" cy="7619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344"/>
            </a:lvl1pPr>
          </a:lstStyle>
          <a:p>
            <a:pPr algn="l" marL="0" indent="0">
              <a:lnSpc>
                <a:spcPts val="2016"/>
              </a:lnSpc>
              <a:buNone/>
            </a:pPr>
            <a:r>
              <a:rPr lang="en-US" sz="1344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7" name="context Placeholder"/>
          <p:cNvSpPr>
            <a:spLocks noGrp="1"/>
          </p:cNvSpPr>
          <p:nvPr>
            <p:ph type="body" idx="4"/>
          </p:nvPr>
        </p:nvSpPr>
        <p:spPr>
          <a:xfrm>
            <a:off x="4999355" y="2834538"/>
            <a:ext cx="1950968" cy="7619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056"/>
            </a:lvl1pPr>
          </a:lstStyle>
          <a:p>
            <a:pPr algn="l" marL="0" indent="0">
              <a:lnSpc>
                <a:spcPts val="1584"/>
              </a:lnSpc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exhibit Placeholder"/>
          <p:cNvSpPr>
            <a:spLocks noGrp="1"/>
          </p:cNvSpPr>
          <p:nvPr>
            <p:ph type="obj" idx="5"/>
          </p:nvPr>
        </p:nvSpPr>
        <p:spPr>
          <a:xfrm>
            <a:off x="609677" y="4267047"/>
            <a:ext cx="4145806" cy="335268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9" name="annotation Placeholder"/>
          <p:cNvSpPr>
            <a:spLocks noGrp="1"/>
          </p:cNvSpPr>
          <p:nvPr>
            <p:ph type="body" idx="6"/>
          </p:nvPr>
        </p:nvSpPr>
        <p:spPr>
          <a:xfrm>
            <a:off x="4999355" y="4267047"/>
            <a:ext cx="1950968" cy="3352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source Placeholder"/>
          <p:cNvSpPr>
            <a:spLocks noGrp="1"/>
          </p:cNvSpPr>
          <p:nvPr>
            <p:ph type="body" idx="7"/>
          </p:nvPr>
        </p:nvSpPr>
        <p:spPr>
          <a:xfrm>
            <a:off x="609677" y="7863558"/>
            <a:ext cx="6340645" cy="4876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lnSpc>
                <a:spcPts val="1296"/>
              </a:lnSpc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1" name="takeaway Placeholder"/>
          <p:cNvSpPr>
            <a:spLocks noGrp="1"/>
          </p:cNvSpPr>
          <p:nvPr>
            <p:ph type="body" idx="8"/>
          </p:nvPr>
        </p:nvSpPr>
        <p:spPr>
          <a:xfrm>
            <a:off x="609677" y="8899840"/>
            <a:ext cx="6340645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728"/>
            </a:lvl1pPr>
          </a:lstStyle>
          <a:p>
            <a:pPr algn="l" marL="0" indent="0">
              <a:lnSpc>
                <a:spcPts val="2592"/>
              </a:lnSpc>
              <a:buNone/>
            </a:pPr>
            <a:r>
              <a:rPr lang="en-US" sz="1728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text</a:t>
            </a:r>
            <a:endParaRPr lang="en-US"/>
          </a:p>
        </p:txBody>
      </p:sp>
      <p:sp>
        <p:nvSpPr>
          <p:cNvPr id="12" name="folio Placeholder"/>
          <p:cNvSpPr>
            <a:spLocks noGrp="1"/>
          </p:cNvSpPr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EB7FEAF4-B64E-4A01-B079-32AF7DA087AF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2659020603"/>
      </p:ext>
    </p:extLst>
  </p:cSld>
  <p:clrMapOvr>
    <a:masterClrMapping/>
  </p:clrMapOvr>
  <p:hf hdr="0" dt="0" ftr="0" sldNum="1"/>
</p:sldLayout>
</file>

<file path=ppt/slideLayouts/slideLayout3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Aligned qualitativ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-rule Layout"/>
          <p:cNvSpPr/>
          <p:nvPr/>
        </p:nvSpPr>
        <p:spPr>
          <a:xfrm>
            <a:off x="609677" y="3962258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18290">
            <a:solidFill>
              <a:srgbClr val="20262A"/>
            </a:solidFill>
          </a:ln>
        </p:spPr>
      </p:sp>
      <p:sp>
        <p:nvSpPr>
          <p:cNvPr id="3" name="row-rule-1 Layout"/>
          <p:cNvSpPr/>
          <p:nvPr/>
        </p:nvSpPr>
        <p:spPr>
          <a:xfrm>
            <a:off x="609677" y="5730034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4" name="row-rule-2 Layout"/>
          <p:cNvSpPr/>
          <p:nvPr/>
        </p:nvSpPr>
        <p:spPr>
          <a:xfrm>
            <a:off x="609677" y="7375895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5" name="row-rule-3 Layout"/>
          <p:cNvSpPr/>
          <p:nvPr/>
        </p:nvSpPr>
        <p:spPr>
          <a:xfrm>
            <a:off x="609677" y="9021756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6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456"/>
            </a:lvl1pPr>
          </a:lstStyle>
          <a:p>
            <a:pPr algn="l">
              <a:lnSpc>
                <a:spcPts val="4009"/>
              </a:lnSpc>
            </a:pPr>
            <a:r>
              <a:rPr lang="en-US" sz="3456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8" name="label-left Placeholder"/>
          <p:cNvSpPr>
            <a:spLocks noGrp="1"/>
          </p:cNvSpPr>
          <p:nvPr>
            <p:ph type="body" idx="3"/>
          </p:nvPr>
        </p:nvSpPr>
        <p:spPr>
          <a:xfrm>
            <a:off x="609677" y="3200285"/>
            <a:ext cx="3048387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20"/>
            </a:lvl1pPr>
          </a:lstStyle>
          <a:p>
            <a:pPr algn="l" marL="0" indent="0">
              <a:buNone/>
            </a:pPr>
            <a:r>
              <a:rPr lang="en-US" sz="1920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label-right Placeholder"/>
          <p:cNvSpPr>
            <a:spLocks noGrp="1"/>
          </p:cNvSpPr>
          <p:nvPr>
            <p:ph type="body" idx="4"/>
          </p:nvPr>
        </p:nvSpPr>
        <p:spPr>
          <a:xfrm>
            <a:off x="3901935" y="3200285"/>
            <a:ext cx="3048387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20"/>
            </a:lvl1pPr>
          </a:lstStyle>
          <a:p>
            <a:pPr algn="l" marL="0" indent="0">
              <a:buNone/>
            </a:pPr>
            <a:r>
              <a:rPr lang="en-US" sz="1920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left-1 Placeholder"/>
          <p:cNvSpPr>
            <a:spLocks noGrp="1"/>
          </p:cNvSpPr>
          <p:nvPr>
            <p:ph type="body" idx="5"/>
          </p:nvPr>
        </p:nvSpPr>
        <p:spPr>
          <a:xfrm>
            <a:off x="609677" y="4267047"/>
            <a:ext cx="3048387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1" name="right-1 Placeholder"/>
          <p:cNvSpPr>
            <a:spLocks noGrp="1"/>
          </p:cNvSpPr>
          <p:nvPr>
            <p:ph type="body" idx="6"/>
          </p:nvPr>
        </p:nvSpPr>
        <p:spPr>
          <a:xfrm>
            <a:off x="3901935" y="4267047"/>
            <a:ext cx="3048387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2" name="left-2 Placeholder"/>
          <p:cNvSpPr>
            <a:spLocks noGrp="1"/>
          </p:cNvSpPr>
          <p:nvPr>
            <p:ph type="body" idx="7"/>
          </p:nvPr>
        </p:nvSpPr>
        <p:spPr>
          <a:xfrm>
            <a:off x="609677" y="6034823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3" name="right-2 Placeholder"/>
          <p:cNvSpPr>
            <a:spLocks noGrp="1"/>
          </p:cNvSpPr>
          <p:nvPr>
            <p:ph type="body" idx="8"/>
          </p:nvPr>
        </p:nvSpPr>
        <p:spPr>
          <a:xfrm>
            <a:off x="3901935" y="6034823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4" name="left-3 Placeholder"/>
          <p:cNvSpPr>
            <a:spLocks noGrp="1"/>
          </p:cNvSpPr>
          <p:nvPr>
            <p:ph type="body" idx="9"/>
          </p:nvPr>
        </p:nvSpPr>
        <p:spPr>
          <a:xfrm>
            <a:off x="609677" y="7680684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5" name="right-3 Placeholder"/>
          <p:cNvSpPr>
            <a:spLocks noGrp="1"/>
          </p:cNvSpPr>
          <p:nvPr>
            <p:ph type="body" idx="10"/>
          </p:nvPr>
        </p:nvSpPr>
        <p:spPr>
          <a:xfrm>
            <a:off x="3901935" y="7680684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6" name="source Placeholder"/>
          <p:cNvSpPr>
            <a:spLocks noGrp="1"/>
          </p:cNvSpPr>
          <p:nvPr>
            <p:ph type="body" idx="11"/>
          </p:nvPr>
        </p:nvSpPr>
        <p:spPr>
          <a:xfrm>
            <a:off x="609677" y="9326545"/>
            <a:ext cx="6340645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7" name="folio Placeholder"/>
          <p:cNvSpPr>
            <a:spLocks noGrp="1"/>
          </p:cNvSpPr>
          <p:nvPr>
            <p:ph type="sldNum" idx="12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5EFA17F1-F16E-464E-B052-0C1DAD7BB786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3049758264"/>
      </p:ext>
    </p:extLst>
  </p:cSld>
  <p:clrMapOvr>
    <a:masterClrMapping/>
  </p:clrMapOvr>
  <p:hf hdr="0" dt="0" ftr="0" sldNum="1"/>
</p:sldLayout>
</file>

<file path=ppt/slideLayouts/slideLayout3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Typographic chronolo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me-rule-1 Layout"/>
          <p:cNvSpPr/>
          <p:nvPr/>
        </p:nvSpPr>
        <p:spPr>
          <a:xfrm>
            <a:off x="609677" y="2865017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18290">
            <a:solidFill>
              <a:srgbClr val="20262A"/>
            </a:solidFill>
          </a:ln>
        </p:spPr>
      </p:sp>
      <p:sp>
        <p:nvSpPr>
          <p:cNvPr id="3" name="time-rule-2 Layout"/>
          <p:cNvSpPr/>
          <p:nvPr/>
        </p:nvSpPr>
        <p:spPr>
          <a:xfrm>
            <a:off x="609677" y="5059498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4" name="time-rule-3 Layout"/>
          <p:cNvSpPr/>
          <p:nvPr/>
        </p:nvSpPr>
        <p:spPr>
          <a:xfrm>
            <a:off x="609677" y="7253979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5" name="time-rule-4 Layout"/>
          <p:cNvSpPr/>
          <p:nvPr/>
        </p:nvSpPr>
        <p:spPr>
          <a:xfrm>
            <a:off x="609677" y="9448461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18290">
            <a:solidFill>
              <a:srgbClr val="20262A"/>
            </a:solidFill>
          </a:ln>
        </p:spPr>
      </p:sp>
      <p:sp>
        <p:nvSpPr>
          <p:cNvPr id="6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456"/>
            </a:lvl1pPr>
          </a:lstStyle>
          <a:p>
            <a:pPr algn="l">
              <a:lnSpc>
                <a:spcPts val="4009"/>
              </a:lnSpc>
            </a:pPr>
            <a:r>
              <a:rPr lang="en-US" sz="3456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8" name="time-1 Placeholder"/>
          <p:cNvSpPr>
            <a:spLocks noGrp="1"/>
          </p:cNvSpPr>
          <p:nvPr>
            <p:ph type="body" idx="3"/>
          </p:nvPr>
        </p:nvSpPr>
        <p:spPr>
          <a:xfrm>
            <a:off x="609677" y="3230764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5377"/>
            </a:lvl1pPr>
          </a:lstStyle>
          <a:p>
            <a:pPr algn="l" marL="0" indent="0">
              <a:buNone/>
            </a:pPr>
            <a:r>
              <a:rPr lang="en-US" sz="5377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event-1 Placeholder"/>
          <p:cNvSpPr>
            <a:spLocks noGrp="1"/>
          </p:cNvSpPr>
          <p:nvPr>
            <p:ph type="body" idx="4"/>
          </p:nvPr>
        </p:nvSpPr>
        <p:spPr>
          <a:xfrm>
            <a:off x="2804516" y="3230764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time-2 Placeholder"/>
          <p:cNvSpPr>
            <a:spLocks noGrp="1"/>
          </p:cNvSpPr>
          <p:nvPr>
            <p:ph type="body" idx="5"/>
          </p:nvPr>
        </p:nvSpPr>
        <p:spPr>
          <a:xfrm>
            <a:off x="609677" y="5425245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5377"/>
            </a:lvl1pPr>
          </a:lstStyle>
          <a:p>
            <a:pPr algn="l" marL="0" indent="0">
              <a:buNone/>
            </a:pPr>
            <a:r>
              <a:rPr lang="en-US" sz="5377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1" name="event-2 Placeholder"/>
          <p:cNvSpPr>
            <a:spLocks noGrp="1"/>
          </p:cNvSpPr>
          <p:nvPr>
            <p:ph type="body" idx="6"/>
          </p:nvPr>
        </p:nvSpPr>
        <p:spPr>
          <a:xfrm>
            <a:off x="2804516" y="5425245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2" name="time-3 Placeholder"/>
          <p:cNvSpPr>
            <a:spLocks noGrp="1"/>
          </p:cNvSpPr>
          <p:nvPr>
            <p:ph type="body" idx="7"/>
          </p:nvPr>
        </p:nvSpPr>
        <p:spPr>
          <a:xfrm>
            <a:off x="609677" y="7619726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5377"/>
            </a:lvl1pPr>
          </a:lstStyle>
          <a:p>
            <a:pPr algn="l" marL="0" indent="0">
              <a:buNone/>
            </a:pPr>
            <a:r>
              <a:rPr lang="en-US" sz="5377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3" name="event-3 Placeholder"/>
          <p:cNvSpPr>
            <a:spLocks noGrp="1"/>
          </p:cNvSpPr>
          <p:nvPr>
            <p:ph type="body" idx="8"/>
          </p:nvPr>
        </p:nvSpPr>
        <p:spPr>
          <a:xfrm>
            <a:off x="2804516" y="7619726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4" name="source Placeholder"/>
          <p:cNvSpPr>
            <a:spLocks noGrp="1"/>
          </p:cNvSpPr>
          <p:nvPr>
            <p:ph type="body" idx="9"/>
          </p:nvPr>
        </p:nvSpPr>
        <p:spPr>
          <a:xfrm>
            <a:off x="609677" y="9875165"/>
            <a:ext cx="5182258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5" name="folio Placeholder"/>
          <p:cNvSpPr>
            <a:spLocks noGrp="1"/>
          </p:cNvSpPr>
          <p:nvPr>
            <p:ph type="sldNum" idx="10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4E94A8DC-6BB0-4F54-8218-7C55F9412FF3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2040545304"/>
      </p:ext>
    </p:extLst>
  </p:cSld>
  <p:clrMapOvr>
    <a:masterClrMapping/>
  </p:clrMapOvr>
  <p:hf hdr="0" dt="0" ftr="0" sldNum="1"/>
</p:sldLayout>
</file>

<file path=ppt/slideLayouts/slideLayout3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Typographic pause and counter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 Layout"/>
          <p:cNvSpPr/>
          <p:nvPr/>
        </p:nvSpPr>
        <p:spPr>
          <a:xfrm>
            <a:off x="609677" y="1036283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18290">
            <a:solidFill>
              <a:srgbClr val="20262A"/>
            </a:solidFill>
          </a:ln>
        </p:spPr>
      </p:sp>
      <p:sp>
        <p:nvSpPr>
          <p:cNvPr id="3" name="short-rule Layout"/>
          <p:cNvSpPr/>
          <p:nvPr/>
        </p:nvSpPr>
        <p:spPr>
          <a:xfrm>
            <a:off x="4999355" y="6583444"/>
            <a:ext cx="1950968" cy="6096"/>
          </a:xfrm>
          <a:custGeom>
            <a:avLst/>
            <a:gdLst/>
            <a:ahLst/>
            <a:cxnLst/>
            <a:rect l="l" t="t" r="r" b="b"/>
            <a:pathLst>
              <a:path w="3048000" h="9525">
                <a:moveTo>
                  <a:pt x="0" y="0"/>
                </a:moveTo>
                <a:lnTo>
                  <a:pt x="3048000" y="0"/>
                </a:lnTo>
              </a:path>
            </a:pathLst>
          </a:custGeom>
          <a:noFill/>
          <a:ln w="24387">
            <a:solidFill>
              <a:srgbClr val="C9A227"/>
            </a:solidFill>
          </a:ln>
        </p:spPr>
      </p:sp>
      <p:sp>
        <p:nvSpPr>
          <p:cNvPr id="4" name="bottom-rule Layout"/>
          <p:cNvSpPr/>
          <p:nvPr/>
        </p:nvSpPr>
        <p:spPr>
          <a:xfrm>
            <a:off x="609677" y="9509418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5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6" name="title Placeholder"/>
          <p:cNvSpPr>
            <a:spLocks noGrp="1"/>
          </p:cNvSpPr>
          <p:nvPr>
            <p:ph type="title" idx="2"/>
          </p:nvPr>
        </p:nvSpPr>
        <p:spPr>
          <a:xfrm>
            <a:off x="609677" y="1493466"/>
            <a:ext cx="6340645" cy="36574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6529"/>
            </a:lvl1pPr>
          </a:lstStyle>
          <a:p>
            <a:pPr algn="l">
              <a:lnSpc>
                <a:spcPts val="7572"/>
              </a:lnSpc>
            </a:pPr>
            <a:r>
              <a:rPr lang="en-US" sz="6529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7" name="lead Placeholder"/>
          <p:cNvSpPr>
            <a:spLocks noGrp="1"/>
          </p:cNvSpPr>
          <p:nvPr>
            <p:ph type="subTitle" idx="3"/>
          </p:nvPr>
        </p:nvSpPr>
        <p:spPr>
          <a:xfrm>
            <a:off x="3901935" y="5669076"/>
            <a:ext cx="3048387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344"/>
            </a:lvl1pPr>
          </a:lstStyle>
          <a:p>
            <a:pPr algn="l" marL="0" indent="0">
              <a:lnSpc>
                <a:spcPts val="2016"/>
              </a:lnSpc>
              <a:buNone/>
            </a:pPr>
            <a:r>
              <a:rPr lang="en-US" sz="134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8" name="takeaway Placeholder"/>
          <p:cNvSpPr>
            <a:spLocks noGrp="1"/>
          </p:cNvSpPr>
          <p:nvPr>
            <p:ph type="body" idx="4"/>
          </p:nvPr>
        </p:nvSpPr>
        <p:spPr>
          <a:xfrm>
            <a:off x="609677" y="7193022"/>
            <a:ext cx="3048387" cy="1706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016"/>
            </a:lvl1pPr>
          </a:lstStyle>
          <a:p>
            <a:pPr algn="l" marL="0" indent="0">
              <a:lnSpc>
                <a:spcPts val="3024"/>
              </a:lnSpc>
              <a:buNone/>
            </a:pPr>
            <a:r>
              <a:rPr lang="en-US" sz="2016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text</a:t>
            </a:r>
            <a:endParaRPr lang="en-US"/>
          </a:p>
        </p:txBody>
      </p:sp>
      <p:sp>
        <p:nvSpPr>
          <p:cNvPr id="9" name="main-copy Placeholder"/>
          <p:cNvSpPr>
            <a:spLocks noGrp="1"/>
          </p:cNvSpPr>
          <p:nvPr>
            <p:ph type="body" idx="5"/>
          </p:nvPr>
        </p:nvSpPr>
        <p:spPr>
          <a:xfrm>
            <a:off x="3901935" y="7253979"/>
            <a:ext cx="3048387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folio Placeholder"/>
          <p:cNvSpPr>
            <a:spLocks noGrp="1"/>
          </p:cNvSpPr>
          <p:nvPr>
            <p:ph type="sldNum" idx="6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9AD168E0-982B-4DBE-B297-61BED2AF73D8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3812532239"/>
      </p:ext>
    </p:extLst>
  </p:cSld>
  <p:clrMapOvr>
    <a:masterClrMapping/>
  </p:clrMapOvr>
  <p:hf hdr="0" dt="0" ftr="0" sldNum="1"/>
</p:sldLayout>
</file>

<file path=ppt/slideLayouts/slideLayout3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Photographic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sing-rule Layout"/>
          <p:cNvSpPr/>
          <p:nvPr/>
        </p:nvSpPr>
        <p:spPr>
          <a:xfrm>
            <a:off x="609677" y="8473136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3" name="hero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7560000" cy="5486203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2"/>
          </p:nvPr>
        </p:nvSpPr>
        <p:spPr>
          <a:xfrm>
            <a:off x="609677" y="6095781"/>
            <a:ext cx="6340645" cy="13105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840"/>
            </a:lvl1pPr>
          </a:lstStyle>
          <a:p>
            <a:pPr algn="l">
              <a:lnSpc>
                <a:spcPts val="4454"/>
              </a:lnSpc>
            </a:pPr>
            <a:r>
              <a:rPr lang="en-US" sz="3840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Click to add title</a:t>
            </a:r>
            <a:endParaRPr lang="en-US"/>
          </a:p>
        </p:txBody>
      </p:sp>
      <p:sp>
        <p:nvSpPr>
          <p:cNvPr id="5" name="subtitle Placeholder"/>
          <p:cNvSpPr>
            <a:spLocks noGrp="1"/>
          </p:cNvSpPr>
          <p:nvPr>
            <p:ph type="subTitle" idx="3"/>
          </p:nvPr>
        </p:nvSpPr>
        <p:spPr>
          <a:xfrm>
            <a:off x="609677" y="7680684"/>
            <a:ext cx="6340645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6" name="contact Placeholder"/>
          <p:cNvSpPr>
            <a:spLocks noGrp="1"/>
          </p:cNvSpPr>
          <p:nvPr>
            <p:ph type="body" idx="4"/>
          </p:nvPr>
        </p:nvSpPr>
        <p:spPr>
          <a:xfrm>
            <a:off x="609677" y="8899840"/>
            <a:ext cx="3048387" cy="853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960"/>
            </a:lvl1pPr>
          </a:lstStyle>
          <a:p>
            <a:pPr algn="l" marL="0" indent="0">
              <a:lnSpc>
                <a:spcPts val="1440"/>
              </a:lnSpc>
              <a:buNone/>
            </a:pPr>
            <a:r>
              <a:rPr lang="en-US" sz="96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closing Placeholder"/>
          <p:cNvSpPr>
            <a:spLocks noGrp="1"/>
          </p:cNvSpPr>
          <p:nvPr>
            <p:ph type="body" idx="5"/>
          </p:nvPr>
        </p:nvSpPr>
        <p:spPr>
          <a:xfrm>
            <a:off x="3901935" y="8899840"/>
            <a:ext cx="3048387" cy="853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960"/>
            </a:lvl1pPr>
          </a:lstStyle>
          <a:p>
            <a:pPr algn="l" marL="0" indent="0">
              <a:lnSpc>
                <a:spcPts val="1440"/>
              </a:lnSpc>
              <a:buNone/>
            </a:pPr>
            <a:r>
              <a:rPr lang="en-US" sz="96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folio Placeholder"/>
          <p:cNvSpPr>
            <a:spLocks noGrp="1"/>
          </p:cNvSpPr>
          <p:nvPr>
            <p:ph type="sldNum" idx="6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F111754D-D6AF-4C99-86B0-B0B4ECF388C3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3037161581"/>
      </p:ext>
    </p:extLst>
  </p:cSld>
  <p:clrMapOvr>
    <a:masterClrMapping/>
  </p:clrMapOvr>
  <p:hf hdr="0" dt="0" ftr="0" sldNum="1"/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slideLayout" Target="../slideLayouts/slideLayout12.xml"/>
  <Relationship Id="rId14" Type="http://schemas.openxmlformats.org/officeDocument/2006/relationships/slideLayout" Target="../slideLayouts/slideLayout13.xml"/>
  <Relationship Id="rId15" Type="http://schemas.openxmlformats.org/officeDocument/2006/relationships/slideLayout" Target="../slideLayouts/slideLayout14.xml"/>
  <Relationship Id="rId16" Type="http://schemas.openxmlformats.org/officeDocument/2006/relationships/slideLayout" Target="../slideLayouts/slideLayout15.xml"/>
  <Relationship Id="rId17" Type="http://schemas.openxmlformats.org/officeDocument/2006/relationships/slideLayout" Target="../slideLayouts/slideLayout16.xml"/>
  <Relationship Id="rId18" Type="http://schemas.openxmlformats.org/officeDocument/2006/relationships/slideLayout" Target="../slideLayouts/slideLayout17.xml"/>
  <Relationship Id="rId19" Type="http://schemas.openxmlformats.org/officeDocument/2006/relationships/slideLayout" Target="../slideLayouts/slideLayout18.xml"/>
  <Relationship Id="rId20" Type="http://schemas.openxmlformats.org/officeDocument/2006/relationships/slideLayout" Target="../slideLayouts/slideLayout19.xml"/>
  <Relationship Id="rId21" Type="http://schemas.openxmlformats.org/officeDocument/2006/relationships/slideLayout" Target="../slideLayouts/slideLayout20.xml"/>
  <Relationship Id="rId22" Type="http://schemas.openxmlformats.org/officeDocument/2006/relationships/slideLayout" Target="../slideLayouts/slideLayout21.xml"/>
  <Relationship Id="rId23" Type="http://schemas.openxmlformats.org/officeDocument/2006/relationships/slideLayout" Target="../slideLayouts/slideLayout22.xml"/>
  <Relationship Id="rId24" Type="http://schemas.openxmlformats.org/officeDocument/2006/relationships/slideLayout" Target="../slideLayouts/slideLayout23.xml"/>
  <Relationship Id="rId25" Type="http://schemas.openxmlformats.org/officeDocument/2006/relationships/slideLayout" Target="../slideLayouts/slideLayout24.xml"/>
  <Relationship Id="rId26" Type="http://schemas.openxmlformats.org/officeDocument/2006/relationships/slideLayout" Target="../slideLayouts/slideLayout25.xml"/>
  <Relationship Id="rId27" Type="http://schemas.openxmlformats.org/officeDocument/2006/relationships/slideLayout" Target="../slideLayouts/slideLayout26.xml"/>
  <Relationship Id="rId28" Type="http://schemas.openxmlformats.org/officeDocument/2006/relationships/slideLayout" Target="../slideLayouts/slideLayout27.xml"/>
  <Relationship Id="rId29" Type="http://schemas.openxmlformats.org/officeDocument/2006/relationships/slideLayout" Target="../slideLayouts/slideLayout28.xml"/>
  <Relationship Id="rId30" Type="http://schemas.openxmlformats.org/officeDocument/2006/relationships/slideLayout" Target="../slideLayouts/slideLayout29.xml"/>
  <Relationship Id="rId31" Type="http://schemas.openxmlformats.org/officeDocument/2006/relationships/slideLayout" Target="../slideLayouts/slideLayout30.xml"/>
  <Relationship Id="rId32" Type="http://schemas.openxmlformats.org/officeDocument/2006/relationships/slideLayout" Target="../slideLayouts/slideLayout31.xml"/>
  <Relationship Id="rId33" Type="http://schemas.openxmlformats.org/officeDocument/2006/relationships/slideLayout" Target="../slideLayouts/slideLayout32.xml"/>
  <Relationship Id="rId34" Type="http://schemas.openxmlformats.org/officeDocument/2006/relationships/slideLayout" Target="../slideLayouts/slideLayout33.xml"/>
  <Relationship Id="rId35" Type="http://schemas.openxmlformats.org/officeDocument/2006/relationships/slideLayout" Target="../slideLayouts/slideLayout34.xml"/>
  <Relationship Id="rId36" Type="http://schemas.openxmlformats.org/officeDocument/2006/relationships/slideLayout" Target="../slideLayouts/slideLayout3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A4 Editori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</p:sldLayoutIdLst>
  <p:txStyles>
    <p:titleStyle>
      <a:lvl1pPr algn="ctr" defTabSz="292645" rtl="0" eaLnBrk="1" latinLnBrk="0" hangingPunct="1">
        <a:spcBef>
          <a:spcPct val="0"/>
        </a:spcBef>
        <a:buNone/>
        <a:defRPr sz="3213" kern="768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9484" indent="-219484" algn="l" defTabSz="292645" rtl="0" eaLnBrk="1" latinLnBrk="0" hangingPunct="1">
        <a:spcBef>
          <a:spcPct val="20000"/>
        </a:spcBef>
        <a:buFont typeface="Arial"/>
        <a:buChar char="•"/>
        <a:defRPr sz="864" kern="768">
          <a:solidFill>
            <a:schemeClr val="tx1"/>
          </a:solidFill>
          <a:latin typeface="+mn-lt"/>
          <a:ea typeface="+mn-ea"/>
          <a:cs typeface="+mn-cs"/>
        </a:defRPr>
      </a:lvl1pPr>
      <a:lvl2pPr marL="475548" indent="-182903" algn="l" defTabSz="292645" rtl="0" eaLnBrk="1" latinLnBrk="0" hangingPunct="1">
        <a:spcBef>
          <a:spcPct val="20000"/>
        </a:spcBef>
        <a:buFont typeface="Arial"/>
        <a:buChar char="–"/>
        <a:defRPr sz="800" kern="768">
          <a:solidFill>
            <a:schemeClr val="tx1"/>
          </a:solidFill>
          <a:latin typeface="+mn-lt"/>
          <a:ea typeface="+mn-ea"/>
          <a:cs typeface="+mn-cs"/>
        </a:defRPr>
      </a:lvl2pPr>
      <a:lvl3pPr marL="731613" indent="-146323" algn="l" defTabSz="292645" rtl="0" eaLnBrk="1" latinLnBrk="0" hangingPunct="1">
        <a:spcBef>
          <a:spcPct val="20000"/>
        </a:spcBef>
        <a:buFont typeface="Arial"/>
        <a:buChar char="•"/>
        <a:defRPr sz="768" kern="768">
          <a:solidFill>
            <a:schemeClr val="tx1"/>
          </a:solidFill>
          <a:latin typeface="+mn-lt"/>
          <a:ea typeface="+mn-ea"/>
          <a:cs typeface="+mn-cs"/>
        </a:defRPr>
      </a:lvl3pPr>
      <a:lvl4pPr marL="1024258" indent="-146323" algn="l" defTabSz="292645" rtl="0" eaLnBrk="1" latinLnBrk="0" hangingPunct="1">
        <a:spcBef>
          <a:spcPct val="20000"/>
        </a:spcBef>
        <a:buFont typeface="Arial"/>
        <a:buChar char="–"/>
        <a:defRPr sz="704" kern="768">
          <a:solidFill>
            <a:schemeClr val="tx1"/>
          </a:solidFill>
          <a:latin typeface="+mn-lt"/>
          <a:ea typeface="+mn-ea"/>
          <a:cs typeface="+mn-cs"/>
        </a:defRPr>
      </a:lvl4pPr>
      <a:lvl5pPr marL="1316903" indent="-146323" algn="l" defTabSz="292645" rtl="0" eaLnBrk="1" latinLnBrk="0" hangingPunct="1">
        <a:spcBef>
          <a:spcPct val="20000"/>
        </a:spcBef>
        <a:buFont typeface="Arial"/>
        <a:buChar char="»"/>
        <a:defRPr sz="640" kern="768">
          <a:solidFill>
            <a:schemeClr val="tx1"/>
          </a:solidFill>
          <a:latin typeface="+mn-lt"/>
          <a:ea typeface="+mn-ea"/>
          <a:cs typeface="+mn-cs"/>
        </a:defRPr>
      </a:lvl5pPr>
      <a:lvl6pPr marL="1609548" indent="-146323" algn="l" defTabSz="292645" rtl="0" eaLnBrk="1" latinLnBrk="0" hangingPunct="1">
        <a:spcBef>
          <a:spcPct val="20000"/>
        </a:spcBef>
        <a:buFont typeface="Arial"/>
        <a:buChar char="•"/>
        <a:defRPr sz="608" kern="768">
          <a:solidFill>
            <a:schemeClr val="tx1"/>
          </a:solidFill>
          <a:latin typeface="+mn-lt"/>
          <a:ea typeface="+mn-ea"/>
          <a:cs typeface="+mn-cs"/>
        </a:defRPr>
      </a:lvl6pPr>
      <a:lvl7pPr marL="1902194" indent="-146323" algn="l" defTabSz="292645" rtl="0" eaLnBrk="1" latinLnBrk="0" hangingPunct="1">
        <a:spcBef>
          <a:spcPct val="20000"/>
        </a:spcBef>
        <a:buFont typeface="Arial"/>
        <a:buChar char="•"/>
        <a:defRPr sz="544" kern="768">
          <a:solidFill>
            <a:schemeClr val="tx1"/>
          </a:solidFill>
          <a:latin typeface="+mn-lt"/>
          <a:ea typeface="+mn-ea"/>
          <a:cs typeface="+mn-cs"/>
        </a:defRPr>
      </a:lvl7pPr>
      <a:lvl8pPr marL="2194839" indent="-146323" algn="l" defTabSz="292645" rtl="0" eaLnBrk="1" latinLnBrk="0" hangingPunct="1">
        <a:spcBef>
          <a:spcPct val="20000"/>
        </a:spcBef>
        <a:buFont typeface="Arial"/>
        <a:buChar char="•"/>
        <a:defRPr sz="512" kern="768">
          <a:solidFill>
            <a:schemeClr val="tx1"/>
          </a:solidFill>
          <a:latin typeface="+mn-lt"/>
          <a:ea typeface="+mn-ea"/>
          <a:cs typeface="+mn-cs"/>
        </a:defRPr>
      </a:lvl8pPr>
      <a:lvl9pPr marL="2487484" indent="-146323" algn="l" defTabSz="292645" rtl="0" eaLnBrk="1" latinLnBrk="0" hangingPunct="1">
        <a:spcBef>
          <a:spcPct val="20000"/>
        </a:spcBef>
        <a:buFont typeface="Arial"/>
        <a:buChar char="•"/>
        <a:defRPr sz="512" kern="768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45" rtl="0" eaLnBrk="1" latinLnBrk="0" hangingPunct="1">
        <a:defRPr sz="864" kern="768">
          <a:solidFill>
            <a:schemeClr val="tx1"/>
          </a:solidFill>
          <a:latin typeface="+mn-lt"/>
          <a:ea typeface="+mn-ea"/>
          <a:cs typeface="+mn-cs"/>
        </a:defRPr>
      </a:lvl1pPr>
      <a:lvl2pPr marL="292645" algn="l" defTabSz="292645" rtl="0" eaLnBrk="1" latinLnBrk="0" hangingPunct="1">
        <a:defRPr sz="800" kern="768">
          <a:solidFill>
            <a:schemeClr val="tx1"/>
          </a:solidFill>
          <a:latin typeface="+mn-lt"/>
          <a:ea typeface="+mn-ea"/>
          <a:cs typeface="+mn-cs"/>
        </a:defRPr>
      </a:lvl2pPr>
      <a:lvl3pPr marL="585290" algn="l" defTabSz="292645" rtl="0" eaLnBrk="1" latinLnBrk="0" hangingPunct="1">
        <a:defRPr sz="768" kern="768">
          <a:solidFill>
            <a:schemeClr val="tx1"/>
          </a:solidFill>
          <a:latin typeface="+mn-lt"/>
          <a:ea typeface="+mn-ea"/>
          <a:cs typeface="+mn-cs"/>
        </a:defRPr>
      </a:lvl3pPr>
      <a:lvl4pPr marL="877935" algn="l" defTabSz="292645" rtl="0" eaLnBrk="1" latinLnBrk="0" hangingPunct="1">
        <a:defRPr sz="704" kern="768">
          <a:solidFill>
            <a:schemeClr val="tx1"/>
          </a:solidFill>
          <a:latin typeface="+mn-lt"/>
          <a:ea typeface="+mn-ea"/>
          <a:cs typeface="+mn-cs"/>
        </a:defRPr>
      </a:lvl4pPr>
      <a:lvl5pPr marL="1170581" algn="l" defTabSz="292645" rtl="0" eaLnBrk="1" latinLnBrk="0" hangingPunct="1">
        <a:defRPr sz="640" kern="768">
          <a:solidFill>
            <a:schemeClr val="tx1"/>
          </a:solidFill>
          <a:latin typeface="+mn-lt"/>
          <a:ea typeface="+mn-ea"/>
          <a:cs typeface="+mn-cs"/>
        </a:defRPr>
      </a:lvl5pPr>
      <a:lvl6pPr marL="1463226" algn="l" defTabSz="292645" rtl="0" eaLnBrk="1" latinLnBrk="0" hangingPunct="1">
        <a:defRPr sz="608" kern="768">
          <a:solidFill>
            <a:schemeClr val="tx1"/>
          </a:solidFill>
          <a:latin typeface="+mn-lt"/>
          <a:ea typeface="+mn-ea"/>
          <a:cs typeface="+mn-cs"/>
        </a:defRPr>
      </a:lvl6pPr>
      <a:lvl7pPr marL="1755871" algn="l" defTabSz="292645" rtl="0" eaLnBrk="1" latinLnBrk="0" hangingPunct="1">
        <a:defRPr sz="544" kern="768">
          <a:solidFill>
            <a:schemeClr val="tx1"/>
          </a:solidFill>
          <a:latin typeface="+mn-lt"/>
          <a:ea typeface="+mn-ea"/>
          <a:cs typeface="+mn-cs"/>
        </a:defRPr>
      </a:lvl7pPr>
      <a:lvl8pPr marL="2048516" algn="l" defTabSz="292645" rtl="0" eaLnBrk="1" latinLnBrk="0" hangingPunct="1">
        <a:defRPr sz="512" kern="768">
          <a:solidFill>
            <a:schemeClr val="tx1"/>
          </a:solidFill>
          <a:latin typeface="+mn-lt"/>
          <a:ea typeface="+mn-ea"/>
          <a:cs typeface="+mn-cs"/>
        </a:defRPr>
      </a:lvl8pPr>
      <a:lvl9pPr marL="2341161" algn="l" defTabSz="292645" rtl="0" eaLnBrk="1" latinLnBrk="0" hangingPunct="1">
        <a:defRPr sz="512" kern="768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2.xml"/>
  <Relationship Id="rId2" Type="http://schemas.openxmlformats.org/officeDocument/2006/relationships/image" Target="../media/image_90106ec732c0ba3d.jpg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3.xml"/>
  <Relationship Id="rId2" Type="http://schemas.openxmlformats.org/officeDocument/2006/relationships/image" Target="../media/image_fd5b0519b950ce56.jpg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4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5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6.xml"/>
  <Relationship Id="rId2" Type="http://schemas.openxmlformats.org/officeDocument/2006/relationships/image" Target="../media/image_823be4dbc79d6b88.jpg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7.xml"/>
  <Relationship Id="rId2" Type="http://schemas.openxmlformats.org/officeDocument/2006/relationships/image" Target="../media/image_021bca3c8135b9d4.jpg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8.xml"/>
  <Relationship Id="rId2" Type="http://schemas.openxmlformats.org/officeDocument/2006/relationships/image" Target="../media/image_fd5b0519b950ce56.jpg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9.xml"/>
  <Relationship Id="rId2" Type="http://schemas.openxmlformats.org/officeDocument/2006/relationships/image" Target="../media/image_fd5b0519b950ce56.jpg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0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1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2.xml"/>
  <Relationship Id="rId2" Type="http://schemas.openxmlformats.org/officeDocument/2006/relationships/image" Target="../media/image_fd5b0519b950ce56.jpg"/>
  <Relationship Id="rId3" Type="http://schemas.openxmlformats.org/officeDocument/2006/relationships/image" Target="../media/image_8a643629b3d8f7d2.jpg"/>
  <Relationship Id="rId4" Type="http://schemas.openxmlformats.org/officeDocument/2006/relationships/image" Target="../media/image_021bca3c8135b9d4.jpg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3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4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5.xml"/>
  <Relationship Id="rId2" Type="http://schemas.openxmlformats.org/officeDocument/2006/relationships/image" Target="../media/image_021bca3c8135b9d4.jpg"/>
</Relationships>
</file>

<file path=ppt/slides/_rels/slide1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6.xml"/>
  <Relationship Id="rId2" Type="http://schemas.openxmlformats.org/officeDocument/2006/relationships/image" Target="../media/image_fd5b0519b950ce56.jpg"/>
  <Relationship Id="rId3" Type="http://schemas.openxmlformats.org/officeDocument/2006/relationships/image" Target="../media/image_823be4dbc79d6b88.jpg"/>
  <Relationship Id="rId4" Type="http://schemas.openxmlformats.org/officeDocument/2006/relationships/image" Target="../media/image_021bca3c8135b9d4.jpg"/>
  <Relationship Id="rId5" Type="http://schemas.openxmlformats.org/officeDocument/2006/relationships/image" Target="../media/image_8a643629b3d8f7d2.jpg"/>
  <Relationship Id="rId6" Type="http://schemas.openxmlformats.org/officeDocument/2006/relationships/image" Target="../media/image_73e42126b41b2627.jpg"/>
  <Relationship Id="rId7" Type="http://schemas.openxmlformats.org/officeDocument/2006/relationships/image" Target="../media/image_90106ec732c0ba3d.jpg"/>
</Relationships>
</file>

<file path=ppt/slides/_rels/slide1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7.xml"/>
  <Relationship Id="rId2" Type="http://schemas.openxmlformats.org/officeDocument/2006/relationships/image" Target="../media/image_fd5b0519b950ce56.jpg"/>
  <Relationship Id="rId3" Type="http://schemas.openxmlformats.org/officeDocument/2006/relationships/image" Target="../media/image_021bca3c8135b9d4.jpg"/>
  <Relationship Id="rId4" Type="http://schemas.openxmlformats.org/officeDocument/2006/relationships/image" Target="../media/image_8a643629b3d8f7d2.jpg"/>
</Relationships>
</file>

<file path=ppt/slides/_rels/slide1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8.xml"/>
  <Relationship Id="rId2" Type="http://schemas.openxmlformats.org/officeDocument/2006/relationships/image" Target="../media/image_fd5b0519b950ce56.jpg"/>
  <Relationship Id="rId3" Type="http://schemas.openxmlformats.org/officeDocument/2006/relationships/image" Target="../media/image_90106ec732c0ba3d.jpg"/>
  <Relationship Id="rId4" Type="http://schemas.openxmlformats.org/officeDocument/2006/relationships/image" Target="../media/image_021bca3c8135b9d4.jpg"/>
  <Relationship Id="rId5" Type="http://schemas.openxmlformats.org/officeDocument/2006/relationships/image" Target="../media/image_823be4dbc79d6b88.jpg"/>
  <Relationship Id="rId6" Type="http://schemas.openxmlformats.org/officeDocument/2006/relationships/image" Target="../media/image_73e42126b41b2627.jpg"/>
  <Relationship Id="rId7" Type="http://schemas.openxmlformats.org/officeDocument/2006/relationships/image" Target="../media/image_abc8ba3272ab641d.jpg"/>
  <Relationship Id="rId8" Type="http://schemas.openxmlformats.org/officeDocument/2006/relationships/image" Target="../media/image_8a643629b3d8f7d2.jpg"/>
</Relationships>
</file>

<file path=ppt/slides/_rels/slide1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9.xml"/>
  <Relationship Id="rId2" Type="http://schemas.openxmlformats.org/officeDocument/2006/relationships/image" Target="../media/image_fd5b0519b950ce56.jpg"/>
</Relationships>
</file>

<file path=ppt/slides/_rels/slide1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30.xml"/>
  <Relationship Id="rId2" Type="http://schemas.openxmlformats.org/officeDocument/2006/relationships/image" Target="../media/image_021bca3c8135b9d4.jpg"/>
  <Relationship Id="rId3" Type="http://schemas.openxmlformats.org/officeDocument/2006/relationships/image" Target="../media/image_abc8ba3272ab641d.jpg"/>
</Relationships>
</file>

<file path=ppt/slides/_rels/slide2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31.xml"/>
</Relationships>
</file>

<file path=ppt/slides/_rels/slide2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32.xml"/>
</Relationships>
</file>

<file path=ppt/slides/_rels/slide2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33.xml"/>
</Relationships>
</file>

<file path=ppt/slides/_rels/slide2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34.xml"/>
</Relationships>
</file>

<file path=ppt/slides/_rels/slide2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35.xml"/>
  <Relationship Id="rId2" Type="http://schemas.openxmlformats.org/officeDocument/2006/relationships/image" Target="../media/image_823be4dbc79d6b88.jpg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ero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0" t="2850" r="0" b="2849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sp>
        <p:nvSpPr>
          <p:cNvPr id="4" name="Rectangle 4"/>
          <p:cNvSpPr/>
          <p:nvPr/>
        </p:nvSpPr>
        <p:spPr>
          <a:xfrm>
            <a:off x="0" y="4267047"/>
            <a:ext cx="7560000" cy="642495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1"/>
          </a:gradFill>
          <a:ln>
            <a:noFill/>
          </a:ln>
        </p:spPr>
      </p:sp>
      <p:sp>
        <p:nvSpPr>
          <p:cNvPr id="5" name="kicker Placeholder Carrier"/>
          <p:cNvSpPr txBox="1"/>
          <p:nvPr>
            <p:ph type="body" idx="2"/>
          </p:nvPr>
        </p:nvSpPr>
        <p:spPr>
          <a:xfrm>
            <a:off x="609677" y="609578"/>
            <a:ext cx="6340645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PPT MASTER THEMES / LANDSCAPE STUDY</a:t>
            </a:r>
          </a:p>
        </p:txBody>
      </p:sp>
      <p:sp>
        <p:nvSpPr>
          <p:cNvPr id="6" name="title Placeholder Carrier"/>
          <p:cNvSpPr txBox="1"/>
          <p:nvPr>
            <p:ph type="title" idx="3"/>
          </p:nvPr>
        </p:nvSpPr>
        <p:spPr>
          <a:xfrm>
            <a:off x="609677" y="6888233"/>
            <a:ext cx="6340645" cy="1706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5345"/>
              </a:lnSpc>
            </a:pPr>
            <a:r>
              <a:rPr lang="en-US" sz="4609" b="1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Beyond the</a:t>
            </a:r>
            <a:br/>
            <a:r>
              <a:rPr lang="en-US" sz="4609" b="1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frame.</a:t>
            </a:r>
          </a:p>
        </p:txBody>
      </p:sp>
      <p:sp>
        <p:nvSpPr>
          <p:cNvPr id="7" name="subtitle Placeholder Carrier"/>
          <p:cNvSpPr txBox="1"/>
          <p:nvPr>
            <p:ph type="subTitle" idx="4"/>
          </p:nvPr>
        </p:nvSpPr>
        <p:spPr>
          <a:xfrm>
            <a:off x="609677" y="8716967"/>
            <a:ext cx="5243226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2160"/>
              </a:lnSpc>
              <a:buNone/>
            </a:pPr>
            <a:r>
              <a:rPr lang="en-US" sz="144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field guide to light,</a:t>
            </a:r>
            <a:br/>
            <a:r>
              <a:rPr lang="en-US" sz="144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landscape and attention.</a:t>
            </a:r>
          </a:p>
        </p:txBody>
      </p:sp>
      <p:sp>
        <p:nvSpPr>
          <p:cNvPr id="8" name="edition Placeholder Carrier"/>
          <p:cNvSpPr txBox="1"/>
          <p:nvPr>
            <p:ph type="dt" idx="5"/>
          </p:nvPr>
        </p:nvSpPr>
        <p:spPr>
          <a:xfrm>
            <a:off x="609677" y="9936123"/>
            <a:ext cx="6340645" cy="3291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FIELD NOTES / AN EDITORIAL LAYOUT STUDY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ero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26430" t="0" r="26431" b="0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sp>
        <p:nvSpPr>
          <p:cNvPr id="4" name="Rectangle 4"/>
          <p:cNvSpPr/>
          <p:nvPr/>
        </p:nvSpPr>
        <p:spPr>
          <a:xfrm>
            <a:off x="0" y="4267047"/>
            <a:ext cx="7560000" cy="6424953"/>
          </a:xfrm>
          <a:prstGeom prst="rect">
            <a:avLst/>
          </a:prstGeom>
          <a:gradFill>
            <a:gsLst>
              <a:gs pos="0">
                <a:srgbClr val="000000">
                  <a:alpha val="5000"/>
                </a:srgbClr>
              </a:gs>
              <a:gs pos="100000">
                <a:srgbClr val="000000">
                  <a:alpha val="80000"/>
                </a:srgbClr>
              </a:gs>
            </a:gsLst>
            <a:lin ang="5400000" scaled="1"/>
          </a:gradFill>
          <a:ln>
            <a:noFill/>
          </a:ln>
        </p:spPr>
      </p:sp>
      <p:sp>
        <p:nvSpPr>
          <p:cNvPr id="5" name="chapter-number Placeholder Carrier"/>
          <p:cNvSpPr txBox="1"/>
          <p:nvPr>
            <p:ph type="body" idx="2"/>
          </p:nvPr>
        </p:nvSpPr>
        <p:spPr>
          <a:xfrm>
            <a:off x="609677" y="609578"/>
            <a:ext cx="6340645" cy="12801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720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title Placeholder Carrier"/>
          <p:cNvSpPr txBox="1"/>
          <p:nvPr>
            <p:ph type="title" idx="3"/>
          </p:nvPr>
        </p:nvSpPr>
        <p:spPr>
          <a:xfrm>
            <a:off x="609677" y="7375895"/>
            <a:ext cx="6340645" cy="1402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4677"/>
              </a:lnSpc>
            </a:pPr>
            <a:r>
              <a:rPr lang="en-US" sz="4033" b="1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Look closer.</a:t>
            </a:r>
            <a:br/>
            <a:r>
              <a:rPr lang="en-US" sz="4033" b="1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Ask better questions.</a:t>
            </a:r>
          </a:p>
        </p:txBody>
      </p:sp>
      <p:sp>
        <p:nvSpPr>
          <p:cNvPr id="7" name="description Placeholder Carrier"/>
          <p:cNvSpPr txBox="1"/>
          <p:nvPr>
            <p:ph type="body" idx="4"/>
          </p:nvPr>
        </p:nvSpPr>
        <p:spPr>
          <a:xfrm>
            <a:off x="609677" y="8960798"/>
            <a:ext cx="5182258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2016"/>
              </a:lnSpc>
              <a:buNone/>
            </a:pPr>
            <a:r>
              <a:rPr lang="en-US" sz="134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Every place has a story.</a:t>
            </a:r>
            <a:br/>
            <a:r>
              <a:rPr lang="en-US" sz="134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Start by learning how to see 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01 / THE LEARNING EXPERIENCE</a:t>
            </a:r>
          </a:p>
        </p:txBody>
      </p:sp>
      <p:sp>
        <p:nvSpPr>
          <p:cNvPr id="6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4232"/>
              </a:lnSpc>
            </a:pPr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Ideas become richer</a:t>
            </a:r>
            <a:br/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when worlds meet.</a:t>
            </a:r>
          </a:p>
        </p:txBody>
      </p:sp>
      <p:sp>
        <p:nvSpPr>
          <p:cNvPr id="7" name="lead Placeholder Carrier"/>
          <p:cNvSpPr txBox="1"/>
          <p:nvPr>
            <p:ph type="subTitle" idx="3"/>
          </p:nvPr>
        </p:nvSpPr>
        <p:spPr>
          <a:xfrm>
            <a:off x="609677" y="2651665"/>
            <a:ext cx="6340645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2160"/>
              </a:lnSpc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Research gives you a position.</a:t>
            </a:r>
            <a:br/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Listening gives you another perspective.</a:t>
            </a:r>
          </a:p>
        </p:txBody>
      </p:sp>
      <p:sp>
        <p:nvSpPr>
          <p:cNvPr id="8" name="body-left Placeholder Carrier"/>
          <p:cNvSpPr txBox="1"/>
          <p:nvPr>
            <p:ph type="body" idx="4"/>
          </p:nvPr>
        </p:nvSpPr>
        <p:spPr>
          <a:xfrm>
            <a:off x="609677" y="3779384"/>
            <a:ext cx="3048387" cy="41451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question is a starting point.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Before a committee meets, delegates study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topic, examine sources and work out what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particular position means in practice.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task is to make an argument that others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can understand, question and build upon.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In conversation, a prepared idea becomes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something more demanding. Other people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bring different priorities and experiences.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Listening closely makes it possible to see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where disagreement begins — and where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there may be room for a shared response.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Good preparation makes that exchange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more thoughtful. It also makes the limits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of an argument easier to recognise.</a:t>
            </a:r>
          </a:p>
        </p:txBody>
      </p:sp>
      <p:sp>
        <p:nvSpPr>
          <p:cNvPr id="9" name="body-right Placeholder Carrier"/>
          <p:cNvSpPr txBox="1"/>
          <p:nvPr>
            <p:ph type="body" idx="5"/>
          </p:nvPr>
        </p:nvSpPr>
        <p:spPr>
          <a:xfrm>
            <a:off x="3901935" y="3779384"/>
            <a:ext cx="3048387" cy="41451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Field observation offers another way in.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place can prompt questions that a briefing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paper cannot anticipate: who uses a space,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which stories are visible, and what remains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outside the frame? Notes help turn a first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impression into a question worth exploring.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Keep the two ways of learning connected.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Return to the discussion with a detail, an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observation or a question from the field.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Then ask how it changes the way you read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issue, rather than treating a visit as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separate item on an itinerary.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result is a habit of moving between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evidence and experience — with enough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curiosity to revise an initial view.</a:t>
            </a:r>
          </a:p>
        </p:txBody>
      </p:sp>
      <p:sp>
        <p:nvSpPr>
          <p:cNvPr id="10" name="takeaway Placeholder Carrier"/>
          <p:cNvSpPr txBox="1"/>
          <p:nvPr>
            <p:ph type="body" idx="6"/>
          </p:nvPr>
        </p:nvSpPr>
        <p:spPr>
          <a:xfrm>
            <a:off x="609677" y="8595051"/>
            <a:ext cx="6340645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2880"/>
              </a:lnSpc>
              <a:buNone/>
            </a:pPr>
            <a:r>
              <a:rPr lang="en-US" sz="1920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The best questions travel with you.</a:t>
            </a:r>
            <a:br/>
            <a:r>
              <a:rPr lang="en-US" sz="1920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So does the habit of looking closer.</a:t>
            </a:r>
          </a:p>
        </p:txBody>
      </p:sp>
      <p:sp>
        <p:nvSpPr>
          <p:cNvPr id="11" name="folio Placeholder Carrier"/>
          <p:cNvSpPr txBox="1"/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02 / A PRACTICE OF ATTENTION</a:t>
            </a:r>
          </a:p>
        </p:txBody>
      </p:sp>
      <p:sp>
        <p:nvSpPr>
          <p:cNvPr id="6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4232"/>
              </a:lnSpc>
            </a:pPr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A notebook is</a:t>
            </a:r>
            <a:br/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a way of noticing.</a:t>
            </a:r>
          </a:p>
        </p:txBody>
      </p:sp>
      <p:sp>
        <p:nvSpPr>
          <p:cNvPr id="7" name="lead Placeholder Carrier"/>
          <p:cNvSpPr txBox="1"/>
          <p:nvPr>
            <p:ph type="subTitle" idx="3"/>
          </p:nvPr>
        </p:nvSpPr>
        <p:spPr>
          <a:xfrm>
            <a:off x="609677" y="2651665"/>
            <a:ext cx="6340645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Give observations somewhere to become ideas.</a:t>
            </a:r>
          </a:p>
        </p:txBody>
      </p:sp>
      <p:sp>
        <p:nvSpPr>
          <p:cNvPr id="8" name="main-copy Placeholder Carrier"/>
          <p:cNvSpPr txBox="1"/>
          <p:nvPr>
            <p:ph type="body" idx="4"/>
          </p:nvPr>
        </p:nvSpPr>
        <p:spPr>
          <a:xfrm>
            <a:off x="609677" y="3596511"/>
            <a:ext cx="4145806" cy="40841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Begin with what is actually in front of you. Describe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space, a sound, a gesture or a material before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trying to explain it. Precise details give later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reflection something more reliable than a general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impression to work with.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Separate observation from interpretation. What did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you see? What do you think it might mean? What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would you need to ask before drawing a conclusion?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Keeping those questions distinct makes a notebook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more useful when you return to it.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short entry can be enough: one detail, one question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and one possible connection. Leave room for an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answer that complicates the first impression.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Later, share a note with someone else. Their reading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may reveal something you did not notice yourself.</a:t>
            </a:r>
          </a:p>
        </p:txBody>
      </p:sp>
      <p:sp>
        <p:nvSpPr>
          <p:cNvPr id="9" name="side-copy Placeholder Carrier"/>
          <p:cNvSpPr txBox="1"/>
          <p:nvPr>
            <p:ph type="body" idx="5"/>
          </p:nvPr>
        </p:nvSpPr>
        <p:spPr>
          <a:xfrm>
            <a:off x="4999355" y="3596511"/>
            <a:ext cx="1950968" cy="40841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TRY THIS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01 Notice a detail.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02 Describe it plainly.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03 Ask what is missing.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04 Make a connection.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Keep a distinction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between what you saw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and what you inferred.</a:t>
            </a:r>
          </a:p>
        </p:txBody>
      </p:sp>
      <p:sp>
        <p:nvSpPr>
          <p:cNvPr id="10" name="takeaway Placeholder Carrier"/>
          <p:cNvSpPr txBox="1"/>
          <p:nvPr>
            <p:ph type="body" idx="6"/>
          </p:nvPr>
        </p:nvSpPr>
        <p:spPr>
          <a:xfrm>
            <a:off x="609677" y="8473136"/>
            <a:ext cx="6340645" cy="10972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2880"/>
              </a:lnSpc>
              <a:buNone/>
            </a:pPr>
            <a:r>
              <a:rPr lang="en-US" sz="1920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Observe first. Interpret carefully.</a:t>
            </a:r>
            <a:br/>
            <a:r>
              <a:rPr lang="en-US" sz="1920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Stay open to a different reading.</a:t>
            </a:r>
          </a:p>
        </p:txBody>
      </p:sp>
      <p:sp>
        <p:nvSpPr>
          <p:cNvPr id="11" name="folio Placeholder Carrier"/>
          <p:cNvSpPr txBox="1"/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ero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0" t="9462" r="0" b="9463"/>
          <a:stretch>
            <a:fillRect/>
          </a:stretch>
        </p:blipFill>
        <p:spPr>
          <a:xfrm>
            <a:off x="0" y="6095781"/>
            <a:ext cx="7560000" cy="4596219"/>
          </a:xfrm>
          <a:prstGeom prst="rect">
            <a:avLst/>
          </a:prstGeom>
        </p:spPr>
      </p:pic>
      <p:sp>
        <p:nvSpPr>
          <p:cNvPr id="4" name="Rectangle 4"/>
          <p:cNvSpPr/>
          <p:nvPr/>
        </p:nvSpPr>
        <p:spPr>
          <a:xfrm>
            <a:off x="0" y="9082714"/>
            <a:ext cx="7560000" cy="160928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65000"/>
                </a:srgbClr>
              </a:gs>
            </a:gsLst>
            <a:lin ang="5400000" scaled="1"/>
          </a:gradFill>
          <a:ln>
            <a:noFill/>
          </a:ln>
        </p:spPr>
      </p:sp>
      <p:sp>
        <p:nvSpPr>
          <p:cNvPr id="5" name="kicker Placeholder Carrier"/>
          <p:cNvSpPr txBox="1"/>
          <p:nvPr>
            <p:ph type="body" idx="2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03 / IN THE FIELD</a:t>
            </a:r>
          </a:p>
        </p:txBody>
      </p:sp>
      <p:sp>
        <p:nvSpPr>
          <p:cNvPr id="6" name="title Placeholder Carrier"/>
          <p:cNvSpPr txBox="1"/>
          <p:nvPr>
            <p:ph type="title" idx="3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4232"/>
              </a:lnSpc>
            </a:pPr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Learning begins</a:t>
            </a:r>
            <a:br/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with attention.</a:t>
            </a:r>
          </a:p>
        </p:txBody>
      </p:sp>
      <p:sp>
        <p:nvSpPr>
          <p:cNvPr id="7" name="lead Placeholder Carrier"/>
          <p:cNvSpPr txBox="1"/>
          <p:nvPr>
            <p:ph type="subTitle" idx="4"/>
          </p:nvPr>
        </p:nvSpPr>
        <p:spPr>
          <a:xfrm>
            <a:off x="609677" y="2621186"/>
            <a:ext cx="6340645" cy="6400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A shared scene. Several ways of seeing.</a:t>
            </a:r>
          </a:p>
        </p:txBody>
      </p:sp>
      <p:sp>
        <p:nvSpPr>
          <p:cNvPr id="8" name="body-left Placeholder Carrier"/>
          <p:cNvSpPr txBox="1"/>
          <p:nvPr>
            <p:ph type="body" idx="5"/>
          </p:nvPr>
        </p:nvSpPr>
        <p:spPr>
          <a:xfrm>
            <a:off x="609677" y="3779384"/>
            <a:ext cx="3048387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photograph establishes a setting.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field note records a detail. Together,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they can turn a passing impression into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question worth taking back to a group.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Look for relationships within the scene,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not just a subject at its centre.</a:t>
            </a:r>
          </a:p>
        </p:txBody>
      </p:sp>
      <p:sp>
        <p:nvSpPr>
          <p:cNvPr id="9" name="body-right Placeholder Carrier"/>
          <p:cNvSpPr txBox="1"/>
          <p:nvPr>
            <p:ph type="body" idx="6"/>
          </p:nvPr>
        </p:nvSpPr>
        <p:spPr>
          <a:xfrm>
            <a:off x="3901935" y="3779384"/>
            <a:ext cx="3048387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What belongs in the frame?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What would a closer view reveal?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What might someone else notice?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purpose is not to collect answers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as quickly as possible. It is to make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better observations along the way.</a:t>
            </a:r>
          </a:p>
        </p:txBody>
      </p:sp>
      <p:sp>
        <p:nvSpPr>
          <p:cNvPr id="10" name="caption Placeholder Carrier"/>
          <p:cNvSpPr txBox="1"/>
          <p:nvPr>
            <p:ph type="body" idx="7"/>
          </p:nvPr>
        </p:nvSpPr>
        <p:spPr>
          <a:xfrm>
            <a:off x="609677" y="9966602"/>
            <a:ext cx="5182258" cy="396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PHOTO: ARCHBOB / CC0 1.0 / CROP FOR LAYOUT DEMONSTRATION</a:t>
            </a:r>
          </a:p>
        </p:txBody>
      </p:sp>
      <p:sp>
        <p:nvSpPr>
          <p:cNvPr id="11" name="folio Placeholder Carrier"/>
          <p:cNvSpPr txBox="1"/>
          <p:nvPr>
            <p:ph type="sldNum" idx="8"/>
          </p:nvPr>
        </p:nvSpPr>
        <p:spPr>
          <a:xfrm>
            <a:off x="6340645" y="9966602"/>
            <a:ext cx="609677" cy="396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ero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38956" t="0" r="38956" b="0"/>
          <a:stretch>
            <a:fillRect/>
          </a:stretch>
        </p:blipFill>
        <p:spPr>
          <a:xfrm>
            <a:off x="3901935" y="0"/>
            <a:ext cx="3658065" cy="10692000"/>
          </a:xfrm>
          <a:prstGeom prst="rect">
            <a:avLst/>
          </a:prstGeom>
        </p:spPr>
      </p:pic>
      <p:sp>
        <p:nvSpPr>
          <p:cNvPr id="4" name="kicker Placeholder Carrier"/>
          <p:cNvSpPr txBox="1"/>
          <p:nvPr>
            <p:ph type="body" idx="2"/>
          </p:nvPr>
        </p:nvSpPr>
        <p:spPr>
          <a:xfrm>
            <a:off x="609677" y="609578"/>
            <a:ext cx="2682581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04 / NATURE, UP CLOSE</a:t>
            </a:r>
          </a:p>
        </p:txBody>
      </p:sp>
      <p:sp>
        <p:nvSpPr>
          <p:cNvPr id="5" name="title Placeholder Carrier"/>
          <p:cNvSpPr txBox="1"/>
          <p:nvPr>
            <p:ph type="title" idx="3"/>
          </p:nvPr>
        </p:nvSpPr>
        <p:spPr>
          <a:xfrm>
            <a:off x="609677" y="1584903"/>
            <a:ext cx="2682581" cy="1950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3563"/>
              </a:lnSpc>
            </a:pPr>
            <a:r>
              <a:rPr lang="en-US" sz="3072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Follow</a:t>
            </a:r>
            <a:br/>
            <a:r>
              <a:rPr lang="en-US" sz="3072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the</a:t>
            </a:r>
            <a:br/>
            <a:r>
              <a:rPr lang="en-US" sz="3072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water.</a:t>
            </a:r>
          </a:p>
        </p:txBody>
      </p:sp>
      <p:sp>
        <p:nvSpPr>
          <p:cNvPr id="6" name="lead Placeholder Carrier"/>
          <p:cNvSpPr txBox="1"/>
          <p:nvPr>
            <p:ph type="subTitle" idx="4"/>
          </p:nvPr>
        </p:nvSpPr>
        <p:spPr>
          <a:xfrm>
            <a:off x="609677" y="3901300"/>
            <a:ext cx="2682581" cy="9143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2160"/>
              </a:lnSpc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A quiet detail can</a:t>
            </a:r>
            <a:br/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open a wider story.</a:t>
            </a:r>
          </a:p>
        </p:txBody>
      </p:sp>
      <p:sp>
        <p:nvSpPr>
          <p:cNvPr id="7" name="main-copy Placeholder Carrier"/>
          <p:cNvSpPr txBox="1"/>
          <p:nvPr>
            <p:ph type="body" idx="5"/>
          </p:nvPr>
        </p:nvSpPr>
        <p:spPr>
          <a:xfrm>
            <a:off x="609677" y="5486203"/>
            <a:ext cx="2682581" cy="29259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Water moves through the frame.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rock, a branch and a current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create different points of entry.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Look before naming the scene.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Notice light and arrangement.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Follow an edge or a reflection.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Leave room for a closer view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to change what first seemed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important in the landscape.</a:t>
            </a:r>
          </a:p>
        </p:txBody>
      </p:sp>
      <p:sp>
        <p:nvSpPr>
          <p:cNvPr id="8" name="caption Placeholder Carrier"/>
          <p:cNvSpPr txBox="1"/>
          <p:nvPr>
            <p:ph type="body" idx="6"/>
          </p:nvPr>
        </p:nvSpPr>
        <p:spPr>
          <a:xfrm>
            <a:off x="609677" y="9082714"/>
            <a:ext cx="2682581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296"/>
              </a:lnSpc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PHOTO: MARTIN EKLUND / CC0</a:t>
            </a:r>
            <a:br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FULL-HEIGHT PHOTOGRAPHIC CROP</a:t>
            </a:r>
          </a:p>
        </p:txBody>
      </p:sp>
      <p:sp>
        <p:nvSpPr>
          <p:cNvPr id="9" name="folio Placeholder Carrier"/>
          <p:cNvSpPr txBox="1"/>
          <p:nvPr>
            <p:ph type="sldNum" idx="7"/>
          </p:nvPr>
        </p:nvSpPr>
        <p:spPr>
          <a:xfrm>
            <a:off x="609677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norama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0" t="12507" r="50000" b="12507"/>
          <a:stretch>
            <a:fillRect/>
          </a:stretch>
        </p:blipFill>
        <p:spPr>
          <a:xfrm>
            <a:off x="0" y="0"/>
            <a:ext cx="7560000" cy="7558769"/>
          </a:xfrm>
          <a:prstGeom prst="rect">
            <a:avLst/>
          </a:prstGeom>
        </p:spPr>
      </p:pic>
      <p:sp>
        <p:nvSpPr>
          <p:cNvPr id="4" name="kicker Placeholder Carrier"/>
          <p:cNvSpPr txBox="1"/>
          <p:nvPr>
            <p:ph type="body" idx="2"/>
          </p:nvPr>
        </p:nvSpPr>
        <p:spPr>
          <a:xfrm>
            <a:off x="609677" y="7924515"/>
            <a:ext cx="6096774" cy="2743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05 / A WIDER PERSPECTIVE</a:t>
            </a:r>
          </a:p>
        </p:txBody>
      </p:sp>
      <p:sp>
        <p:nvSpPr>
          <p:cNvPr id="5" name="title Placeholder Carrier"/>
          <p:cNvSpPr txBox="1"/>
          <p:nvPr>
            <p:ph type="title" idx="3"/>
          </p:nvPr>
        </p:nvSpPr>
        <p:spPr>
          <a:xfrm>
            <a:off x="609677" y="8351220"/>
            <a:ext cx="6096774" cy="1402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4454"/>
              </a:lnSpc>
            </a:pPr>
            <a:r>
              <a:rPr lang="en-US" sz="3840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Let the landscape</a:t>
            </a:r>
            <a:br/>
            <a:r>
              <a:rPr lang="en-US" sz="3840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open the story.</a:t>
            </a:r>
          </a:p>
        </p:txBody>
      </p:sp>
      <p:sp>
        <p:nvSpPr>
          <p:cNvPr id="6" name="folio Placeholder Carrier"/>
          <p:cNvSpPr txBox="1"/>
          <p:nvPr>
            <p:ph type="sldNum" idx="4"/>
          </p:nvPr>
        </p:nvSpPr>
        <p:spPr>
          <a:xfrm>
            <a:off x="609677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norama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50000" t="12507" r="0" b="12507"/>
          <a:stretch>
            <a:fillRect/>
          </a:stretch>
        </p:blipFill>
        <p:spPr>
          <a:xfrm>
            <a:off x="0" y="0"/>
            <a:ext cx="7560000" cy="7558769"/>
          </a:xfrm>
          <a:prstGeom prst="rect">
            <a:avLst/>
          </a:prstGeom>
        </p:spPr>
      </p:pic>
      <p:sp>
        <p:nvSpPr>
          <p:cNvPr id="4" name="main-copy Placeholder Carrier"/>
          <p:cNvSpPr txBox="1"/>
          <p:nvPr>
            <p:ph type="body" idx="2"/>
          </p:nvPr>
        </p:nvSpPr>
        <p:spPr>
          <a:xfrm>
            <a:off x="853548" y="7985473"/>
            <a:ext cx="6096774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2016"/>
              </a:lnSpc>
              <a:buNone/>
            </a:pPr>
            <a:r>
              <a:rPr lang="en-US" sz="144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single photograph can hold a whole opening.</a:t>
            </a:r>
            <a:br/>
            <a:r>
              <a:rPr lang="en-US" sz="144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eye crosses the fold before the next paragraph begins.</a:t>
            </a:r>
          </a:p>
          <a:p>
            <a:pPr algn="l" marL="0" indent="0">
              <a:lnSpc>
                <a:spcPts val="2016"/>
              </a:lnSpc>
              <a:spcBef>
                <a:spcPts val="2016"/>
              </a:spcBef>
              <a:buNone/>
            </a:pPr>
            <a:r>
              <a:rPr lang="en-US" sz="144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Pause with the setting. Then move from the wider view</a:t>
            </a:r>
            <a:br/>
            <a:r>
              <a:rPr lang="en-US" sz="144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to the details that make a place worth understanding.</a:t>
            </a:r>
          </a:p>
        </p:txBody>
      </p:sp>
      <p:sp>
        <p:nvSpPr>
          <p:cNvPr id="5" name="caption Placeholder Carrier"/>
          <p:cNvSpPr txBox="1"/>
          <p:nvPr>
            <p:ph type="body" idx="3"/>
          </p:nvPr>
        </p:nvSpPr>
        <p:spPr>
          <a:xfrm>
            <a:off x="853548" y="9448461"/>
            <a:ext cx="6096774" cy="3657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BONNIE MORELAND / CC0 1.0 / ONE SHARED CROP ACROSS BOTH PAGES</a:t>
            </a:r>
          </a:p>
        </p:txBody>
      </p:sp>
      <p:sp>
        <p:nvSpPr>
          <p:cNvPr id="6" name="folio Placeholder Carrier"/>
          <p:cNvSpPr txBox="1"/>
          <p:nvPr>
            <p:ph type="sldNum" idx="4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06 / FROM QUESTION TO CONTRIBUTION</a:t>
            </a:r>
          </a:p>
        </p:txBody>
      </p:sp>
      <p:sp>
        <p:nvSpPr>
          <p:cNvPr id="5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4232"/>
              </a:lnSpc>
            </a:pPr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Give an idea</a:t>
            </a:r>
            <a:br/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a path forward.</a:t>
            </a:r>
          </a:p>
        </p:txBody>
      </p:sp>
      <p:sp>
        <p:nvSpPr>
          <p:cNvPr id="6" name="lead Placeholder Carrier"/>
          <p:cNvSpPr txBox="1"/>
          <p:nvPr>
            <p:ph type="subTitle" idx="3"/>
          </p:nvPr>
        </p:nvSpPr>
        <p:spPr>
          <a:xfrm>
            <a:off x="609677" y="2651665"/>
            <a:ext cx="6340645" cy="6705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Four moves that turn preparation into participation.</a:t>
            </a:r>
          </a:p>
        </p:txBody>
      </p:sp>
      <p:grpSp>
        <p:nvGrpSpPr>
          <p:cNvPr id="11" name="step-1 Proxy Content"/>
          <p:cNvGrpSpPr/>
          <p:nvPr/>
        </p:nvGrpSpPr>
        <p:grpSpPr>
          <a:xfrm>
            <a:off x="609677" y="3608702"/>
            <a:ext cx="3942252" cy="887302"/>
            <a:chOff x="609677" y="3608702"/>
            <a:chExt cx="3942252" cy="887302"/>
          </a:xfrm>
        </p:grpSpPr>
        <p:sp>
          <p:nvSpPr>
            <p:cNvPr id="7" name="Ellipse 7"/>
            <p:cNvSpPr/>
            <p:nvPr/>
          </p:nvSpPr>
          <p:spPr>
            <a:xfrm>
              <a:off x="609677" y="3608702"/>
              <a:ext cx="487742" cy="487662"/>
            </a:xfrm>
            <a:prstGeom prst="ellipse">
              <a:avLst/>
            </a:prstGeom>
            <a:solidFill>
              <a:srgbClr val="FFFFFF"/>
            </a:solidFill>
            <a:ln w="12194">
              <a:solidFill>
                <a:srgbClr val="C9A227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46074" y="3768412"/>
              <a:ext cx="214948" cy="262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44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697342" y="3633086"/>
              <a:ext cx="1184399" cy="375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20" b="1" dirty="0">
                  <a:solidFill>
                    <a:srgbClr val="14228F"/>
                  </a:solidFill>
                  <a:latin typeface="Georgia"/>
                  <a:ea typeface="Georgia"/>
                  <a:cs typeface="Georgia"/>
                </a:rPr>
                <a:t>Prepare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701244" y="4051256"/>
              <a:ext cx="2850686" cy="4447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728"/>
                </a:lnSpc>
              </a:pPr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Research the issue and test your sources.</a:t>
              </a:r>
              <a:br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Bring a clear position and a useful question.</a:t>
              </a:r>
            </a:p>
          </p:txBody>
        </p:sp>
      </p:grpSp>
      <p:grpSp>
        <p:nvGrpSpPr>
          <p:cNvPr id="16" name="step-2 Proxy Content"/>
          <p:cNvGrpSpPr/>
          <p:nvPr/>
        </p:nvGrpSpPr>
        <p:grpSpPr>
          <a:xfrm>
            <a:off x="609677" y="5193605"/>
            <a:ext cx="4356930" cy="887302"/>
            <a:chOff x="609677" y="5193605"/>
            <a:chExt cx="4356930" cy="887302"/>
          </a:xfrm>
        </p:grpSpPr>
        <p:sp>
          <p:nvSpPr>
            <p:cNvPr id="12" name="Ellipse 12"/>
            <p:cNvSpPr/>
            <p:nvPr/>
          </p:nvSpPr>
          <p:spPr>
            <a:xfrm>
              <a:off x="609677" y="5193605"/>
              <a:ext cx="487742" cy="487662"/>
            </a:xfrm>
            <a:prstGeom prst="ellipse">
              <a:avLst/>
            </a:prstGeom>
            <a:solidFill>
              <a:srgbClr val="FFFFFF"/>
            </a:solidFill>
            <a:ln w="12194">
              <a:solidFill>
                <a:srgbClr val="C9A227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46074" y="5353315"/>
              <a:ext cx="214948" cy="262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44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02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97342" y="5217989"/>
              <a:ext cx="1408895" cy="375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20" b="1" dirty="0">
                  <a:solidFill>
                    <a:srgbClr val="14228F"/>
                  </a:solidFill>
                  <a:latin typeface="Georgia"/>
                  <a:ea typeface="Georgia"/>
                  <a:cs typeface="Georgia"/>
                </a:rPr>
                <a:t>Exchange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01244" y="5636159"/>
              <a:ext cx="3265364" cy="4447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728"/>
                </a:lnSpc>
              </a:pPr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Listen to other perspectives and explain your own.</a:t>
              </a:r>
              <a:br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Make the differences understandable.</a:t>
              </a:r>
            </a:p>
          </p:txBody>
        </p:sp>
      </p:grpSp>
      <p:grpSp>
        <p:nvGrpSpPr>
          <p:cNvPr id="21" name="step-3 Proxy Content"/>
          <p:cNvGrpSpPr/>
          <p:nvPr/>
        </p:nvGrpSpPr>
        <p:grpSpPr>
          <a:xfrm>
            <a:off x="609677" y="6778509"/>
            <a:ext cx="4600704" cy="887302"/>
            <a:chOff x="609677" y="6778509"/>
            <a:chExt cx="4600704" cy="887302"/>
          </a:xfrm>
        </p:grpSpPr>
        <p:sp>
          <p:nvSpPr>
            <p:cNvPr id="17" name="Ellipse 17"/>
            <p:cNvSpPr/>
            <p:nvPr/>
          </p:nvSpPr>
          <p:spPr>
            <a:xfrm>
              <a:off x="609677" y="6778509"/>
              <a:ext cx="487742" cy="487662"/>
            </a:xfrm>
            <a:prstGeom prst="ellipse">
              <a:avLst/>
            </a:prstGeom>
            <a:solidFill>
              <a:srgbClr val="FFFFFF"/>
            </a:solidFill>
            <a:ln w="12194">
              <a:solidFill>
                <a:srgbClr val="C9A22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46074" y="6938218"/>
              <a:ext cx="214948" cy="262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44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03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97342" y="6802892"/>
              <a:ext cx="815613" cy="375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20" b="1" dirty="0">
                  <a:solidFill>
                    <a:srgbClr val="14228F"/>
                  </a:solidFill>
                  <a:latin typeface="Georgia"/>
                  <a:ea typeface="Georgia"/>
                  <a:cs typeface="Georgia"/>
                </a:rPr>
                <a:t>Build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01244" y="7221062"/>
              <a:ext cx="3509137" cy="4447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728"/>
                </a:lnSpc>
              </a:pPr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Identify common ground and work on shared wording.</a:t>
              </a:r>
              <a:br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Turn a discussion into something others can examine.</a:t>
              </a:r>
            </a:p>
          </p:txBody>
        </p:sp>
      </p:grpSp>
      <p:grpSp>
        <p:nvGrpSpPr>
          <p:cNvPr id="26" name="step-4 Proxy Content"/>
          <p:cNvGrpSpPr/>
          <p:nvPr/>
        </p:nvGrpSpPr>
        <p:grpSpPr>
          <a:xfrm>
            <a:off x="609677" y="8363412"/>
            <a:ext cx="4527718" cy="887302"/>
            <a:chOff x="609677" y="8363412"/>
            <a:chExt cx="4527718" cy="887302"/>
          </a:xfrm>
        </p:grpSpPr>
        <p:sp>
          <p:nvSpPr>
            <p:cNvPr id="22" name="Ellipse 22"/>
            <p:cNvSpPr/>
            <p:nvPr/>
          </p:nvSpPr>
          <p:spPr>
            <a:xfrm>
              <a:off x="609677" y="8363412"/>
              <a:ext cx="487742" cy="487662"/>
            </a:xfrm>
            <a:prstGeom prst="ellipse">
              <a:avLst/>
            </a:prstGeom>
            <a:solidFill>
              <a:srgbClr val="FFFFFF"/>
            </a:solidFill>
            <a:ln w="12194">
              <a:solidFill>
                <a:srgbClr val="C9A227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46074" y="8523121"/>
              <a:ext cx="214948" cy="262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44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04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97342" y="8387795"/>
              <a:ext cx="1034869" cy="375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20" b="1" dirty="0">
                  <a:solidFill>
                    <a:srgbClr val="14228F"/>
                  </a:solidFill>
                  <a:latin typeface="Georgia"/>
                  <a:ea typeface="Georgia"/>
                  <a:cs typeface="Georgia"/>
                </a:rPr>
                <a:t>Reflect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01244" y="8805965"/>
              <a:ext cx="3436152" cy="4447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728"/>
                </a:lnSpc>
              </a:pPr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Review what changed and what remains unresolved.</a:t>
              </a:r>
              <a:br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Carry those questions into the next conversation.</a:t>
              </a:r>
            </a:p>
          </p:txBody>
        </p:sp>
      </p:grpSp>
      <p:sp>
        <p:nvSpPr>
          <p:cNvPr id="27" name="folio Placeholder Carrier"/>
          <p:cNvSpPr txBox="1"/>
          <p:nvPr>
            <p:ph type="sldNum" idx="8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28" name="Placeholder Binding obj 4" hidden="1"/>
          <p:cNvSpPr>
            <a:spLocks noGrp="1"/>
          </p:cNvSpPr>
          <p:nvPr>
            <p:ph type="obj" idx="4"/>
          </p:nvPr>
        </p:nvSpPr>
        <p:spPr>
          <a:xfrm>
            <a:off x="609677" y="3596511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64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9" name="Placeholder Binding obj 5" hidden="1"/>
          <p:cNvSpPr>
            <a:spLocks noGrp="1"/>
          </p:cNvSpPr>
          <p:nvPr>
            <p:ph type="obj" idx="5"/>
          </p:nvPr>
        </p:nvSpPr>
        <p:spPr>
          <a:xfrm>
            <a:off x="609677" y="5181414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64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30" name="Placeholder Binding obj 6" hidden="1"/>
          <p:cNvSpPr>
            <a:spLocks noGrp="1"/>
          </p:cNvSpPr>
          <p:nvPr>
            <p:ph type="obj" idx="6"/>
          </p:nvPr>
        </p:nvSpPr>
        <p:spPr>
          <a:xfrm>
            <a:off x="609677" y="6766317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64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31" name="Placeholder Binding obj 7" hidden="1"/>
          <p:cNvSpPr>
            <a:spLocks noGrp="1"/>
          </p:cNvSpPr>
          <p:nvPr>
            <p:ph type="obj" idx="7"/>
          </p:nvPr>
        </p:nvSpPr>
        <p:spPr>
          <a:xfrm>
            <a:off x="609677" y="8351220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64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07 / A CLEARER OVERVIEW</a:t>
            </a:r>
          </a:p>
        </p:txBody>
      </p:sp>
      <p:sp>
        <p:nvSpPr>
          <p:cNvPr id="4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4232"/>
              </a:lnSpc>
            </a:pPr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See the shape</a:t>
            </a:r>
            <a:br/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of the experience.</a:t>
            </a:r>
          </a:p>
        </p:txBody>
      </p:sp>
      <p:sp>
        <p:nvSpPr>
          <p:cNvPr id="5" name="lead Placeholder Carrier"/>
          <p:cNvSpPr txBox="1"/>
          <p:nvPr>
            <p:ph type="subTitle" idx="3"/>
          </p:nvPr>
        </p:nvSpPr>
        <p:spPr>
          <a:xfrm>
            <a:off x="609677" y="2651665"/>
            <a:ext cx="6340645" cy="6705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A compact reading table keeps the details accessible.</a:t>
            </a:r>
          </a:p>
        </p:txBody>
      </p:sp>
      <p:grpSp>
        <p:nvGrpSpPr>
          <p:cNvPr id="27" name="information Proxy Content"/>
          <p:cNvGrpSpPr/>
          <p:nvPr/>
        </p:nvGrpSpPr>
        <p:grpSpPr>
          <a:xfrm>
            <a:off x="603825" y="3730618"/>
            <a:ext cx="6346498" cy="3895204"/>
            <a:chOff x="603825" y="3730618"/>
            <a:chExt cx="6346498" cy="3895204"/>
          </a:xfrm>
        </p:grpSpPr>
        <p:sp>
          <p:nvSpPr>
            <p:cNvPr id="6" name="Line 6"/>
            <p:cNvSpPr/>
            <p:nvPr/>
          </p:nvSpPr>
          <p:spPr>
            <a:xfrm>
              <a:off x="609677" y="3730618"/>
              <a:ext cx="6340645" cy="6096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18290">
              <a:solidFill>
                <a:srgbClr val="C9A227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609677" y="4328005"/>
              <a:ext cx="6340645" cy="6096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12194">
              <a:solidFill>
                <a:srgbClr val="C9A227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609677" y="5150935"/>
              <a:ext cx="6340645" cy="6096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6097">
              <a:solidFill>
                <a:srgbClr val="C8CCCF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609677" y="5973865"/>
              <a:ext cx="6340645" cy="6096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6097">
              <a:solidFill>
                <a:srgbClr val="C8CCCF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609677" y="6796796"/>
              <a:ext cx="6340645" cy="6096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6097">
              <a:solidFill>
                <a:srgbClr val="C8CCCF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609677" y="7619726"/>
              <a:ext cx="6340645" cy="6096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12194">
              <a:solidFill>
                <a:srgbClr val="C9A227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04312" y="3939704"/>
              <a:ext cx="528224" cy="2065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6" b="1" dirty="0">
                  <a:solidFill>
                    <a:srgbClr val="14228F"/>
                  </a:solidFill>
                  <a:latin typeface="Arial"/>
                  <a:ea typeface="Arial"/>
                  <a:cs typeface="Arial"/>
                </a:rPr>
                <a:t>STAGE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494312" y="3939704"/>
              <a:ext cx="536516" cy="2065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6" b="1" dirty="0">
                  <a:solidFill>
                    <a:srgbClr val="14228F"/>
                  </a:solidFill>
                  <a:latin typeface="Arial"/>
                  <a:ea typeface="Arial"/>
                  <a:cs typeface="Arial"/>
                </a:rPr>
                <a:t>FOCUS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237861" y="3939704"/>
              <a:ext cx="628273" cy="2065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6" b="1" dirty="0">
                  <a:solidFill>
                    <a:srgbClr val="14228F"/>
                  </a:solidFill>
                  <a:latin typeface="Arial"/>
                  <a:ea typeface="Arial"/>
                  <a:cs typeface="Arial"/>
                </a:rPr>
                <a:t>OUTPUT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3825" y="4569397"/>
              <a:ext cx="473009" cy="225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Before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93825" y="4569397"/>
              <a:ext cx="1809857" cy="225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Research and preparation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237373" y="4569397"/>
              <a:ext cx="1007652" cy="225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Position paper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03825" y="5392328"/>
              <a:ext cx="904109" cy="225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In committee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493825" y="5392328"/>
              <a:ext cx="1869981" cy="225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Discussion and negotiation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237373" y="5392328"/>
              <a:ext cx="1067421" cy="225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Draft resolution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03825" y="6215258"/>
              <a:ext cx="731459" cy="225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In the field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493825" y="6215258"/>
              <a:ext cx="1861495" cy="225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Observation and questions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237373" y="6215258"/>
              <a:ext cx="774728" cy="225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Field notes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03825" y="7038189"/>
              <a:ext cx="757196" cy="225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Afterwards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493825" y="7038189"/>
              <a:ext cx="1499053" cy="225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Review and reflection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237373" y="7038189"/>
              <a:ext cx="1300393" cy="225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5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Personal reflection</a:t>
              </a:r>
            </a:p>
          </p:txBody>
        </p:sp>
      </p:grpSp>
      <p:sp>
        <p:nvSpPr>
          <p:cNvPr id="28" name="source Placeholder Carrier"/>
          <p:cNvSpPr txBox="1"/>
          <p:nvPr>
            <p:ph type="body" idx="5"/>
          </p:nvPr>
        </p:nvSpPr>
        <p:spPr>
          <a:xfrm>
            <a:off x="609677" y="7863558"/>
            <a:ext cx="6340645" cy="457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ILLUSTRATIVE CONTENT FOR LAYOUT REVIEW — NOT A CONFIRMED PROGRAMME.</a:t>
            </a:r>
          </a:p>
        </p:txBody>
      </p:sp>
      <p:sp>
        <p:nvSpPr>
          <p:cNvPr id="29" name="takeaway Placeholder Carrier"/>
          <p:cNvSpPr txBox="1"/>
          <p:nvPr>
            <p:ph type="body" idx="6"/>
          </p:nvPr>
        </p:nvSpPr>
        <p:spPr>
          <a:xfrm>
            <a:off x="609677" y="8716967"/>
            <a:ext cx="6340645" cy="9143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2880"/>
              </a:lnSpc>
              <a:buNone/>
            </a:pPr>
            <a:r>
              <a:rPr lang="en-US" sz="1920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Structure makes detail easier to find.</a:t>
            </a:r>
            <a:br/>
            <a:r>
              <a:rPr lang="en-US" sz="1920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White space makes it easier to read.</a:t>
            </a:r>
          </a:p>
        </p:txBody>
      </p:sp>
      <p:sp>
        <p:nvSpPr>
          <p:cNvPr id="30" name="folio Placeholder Carrier"/>
          <p:cNvSpPr txBox="1"/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10</a:t>
            </a:fld>
          </a:p>
        </p:txBody>
      </p:sp>
      <p:sp>
        <p:nvSpPr>
          <p:cNvPr id="31" name="Placeholder Binding obj 4" hidden="1"/>
          <p:cNvSpPr>
            <a:spLocks noGrp="1"/>
          </p:cNvSpPr>
          <p:nvPr>
            <p:ph type="obj" idx="4"/>
          </p:nvPr>
        </p:nvSpPr>
        <p:spPr>
          <a:xfrm>
            <a:off x="609677" y="3718426"/>
            <a:ext cx="6340645" cy="3962258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64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hoto-wide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0" t="5250" r="0" b="5250"/>
          <a:stretch>
            <a:fillRect/>
          </a:stretch>
        </p:blipFill>
        <p:spPr>
          <a:xfrm>
            <a:off x="0" y="0"/>
            <a:ext cx="7560000" cy="4510878"/>
          </a:xfrm>
          <a:prstGeom prst="rect">
            <a:avLst/>
          </a:prstGeom>
        </p:spPr>
      </p:pic>
      <p:pic>
        <p:nvPicPr>
          <p:cNvPr id="4" name="photo-left Placeholder Carrier"/>
          <p:cNvPicPr>
            <a:picLocks noChangeAspect="1"/>
          </p:cNvPicPr>
          <p:nvPr>
            <p:ph type="pic" idx="2"/>
          </p:nvPr>
        </p:nvPicPr>
        <p:blipFill>
          <a:blip r:embed="rId3"/>
          <a:srcRect l="5000" t="0" r="5000" b="0"/>
          <a:stretch>
            <a:fillRect/>
          </a:stretch>
        </p:blipFill>
        <p:spPr>
          <a:xfrm>
            <a:off x="0" y="4754709"/>
            <a:ext cx="3658065" cy="3047891"/>
          </a:xfrm>
          <a:prstGeom prst="rect">
            <a:avLst/>
          </a:prstGeom>
        </p:spPr>
      </p:pic>
      <p:pic>
        <p:nvPicPr>
          <p:cNvPr id="5" name="photo-right Placeholder Carrier"/>
          <p:cNvPicPr>
            <a:picLocks noChangeAspect="1"/>
          </p:cNvPicPr>
          <p:nvPr>
            <p:ph type="pic" idx="3"/>
          </p:nvPr>
        </p:nvPicPr>
        <p:blipFill>
          <a:blip r:embed="rId4"/>
          <a:srcRect l="11257" t="0" r="11257" b="0"/>
          <a:stretch>
            <a:fillRect/>
          </a:stretch>
        </p:blipFill>
        <p:spPr>
          <a:xfrm>
            <a:off x="3901935" y="4754709"/>
            <a:ext cx="3658065" cy="3047891"/>
          </a:xfrm>
          <a:prstGeom prst="rect">
            <a:avLst/>
          </a:prstGeom>
        </p:spPr>
      </p:pic>
      <p:sp>
        <p:nvSpPr>
          <p:cNvPr id="6" name="title Placeholder Carrier"/>
          <p:cNvSpPr txBox="1"/>
          <p:nvPr>
            <p:ph type="title" idx="4"/>
          </p:nvPr>
        </p:nvSpPr>
        <p:spPr>
          <a:xfrm>
            <a:off x="609677" y="8168347"/>
            <a:ext cx="6340645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2880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Many ways of seeing.</a:t>
            </a:r>
          </a:p>
        </p:txBody>
      </p:sp>
      <p:sp>
        <p:nvSpPr>
          <p:cNvPr id="7" name="lead Placeholder Carrier"/>
          <p:cNvSpPr txBox="1"/>
          <p:nvPr>
            <p:ph type="subTitle" idx="5"/>
          </p:nvPr>
        </p:nvSpPr>
        <p:spPr>
          <a:xfrm>
            <a:off x="609677" y="8960798"/>
            <a:ext cx="6340645" cy="5486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872"/>
              </a:lnSpc>
              <a:buNone/>
            </a:pPr>
            <a:r>
              <a:rPr lang="en-US" sz="1248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Water, shorelines and horizons.</a:t>
            </a:r>
            <a:br/>
            <a:r>
              <a:rPr lang="en-US" sz="1248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Three landscapes offer different scales of attention.</a:t>
            </a:r>
          </a:p>
        </p:txBody>
      </p:sp>
      <p:sp>
        <p:nvSpPr>
          <p:cNvPr id="8" name="source Placeholder Carrier"/>
          <p:cNvSpPr txBox="1"/>
          <p:nvPr>
            <p:ph type="body" idx="6"/>
          </p:nvPr>
        </p:nvSpPr>
        <p:spPr>
          <a:xfrm>
            <a:off x="609677" y="9814208"/>
            <a:ext cx="5182258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PHOTOS: BONNIE MORELAND / HOMMIE09 / MARTIN EKLUND. CC0 1.0.</a:t>
            </a:r>
          </a:p>
        </p:txBody>
      </p:sp>
      <p:sp>
        <p:nvSpPr>
          <p:cNvPr id="9" name="folio Placeholder Carrier"/>
          <p:cNvSpPr txBox="1"/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08 / THE RHYTHM OF READING</a:t>
            </a:r>
          </a:p>
        </p:txBody>
      </p:sp>
      <p:sp>
        <p:nvSpPr>
          <p:cNvPr id="7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5849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4900"/>
              </a:lnSpc>
            </a:pPr>
            <a:r>
              <a:rPr lang="en-US" sz="4225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Read.</a:t>
            </a:r>
            <a:br/>
            <a:r>
              <a:rPr lang="en-US" sz="4225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Pause. Notice.</a:t>
            </a:r>
          </a:p>
        </p:txBody>
      </p:sp>
      <p:sp>
        <p:nvSpPr>
          <p:cNvPr id="8" name="lead Placeholder Carrier"/>
          <p:cNvSpPr txBox="1"/>
          <p:nvPr>
            <p:ph type="subTitle" idx="3"/>
          </p:nvPr>
        </p:nvSpPr>
        <p:spPr>
          <a:xfrm>
            <a:off x="609677" y="3108848"/>
            <a:ext cx="1950968" cy="10972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872"/>
              </a:lnSpc>
              <a:buNone/>
            </a:pPr>
            <a:r>
              <a:rPr lang="en-US" sz="1248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A page has more</a:t>
            </a:r>
            <a:br/>
            <a:r>
              <a:rPr lang="en-US" sz="1248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than one speed.</a:t>
            </a:r>
            <a:br/>
            <a:r>
              <a:rPr lang="en-US" sz="1248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Give each a place.</a:t>
            </a:r>
          </a:p>
        </p:txBody>
      </p:sp>
      <p:sp>
        <p:nvSpPr>
          <p:cNvPr id="9" name="main-copy Placeholder Carrier"/>
          <p:cNvSpPr txBox="1"/>
          <p:nvPr>
            <p:ph type="body" idx="4"/>
          </p:nvPr>
        </p:nvSpPr>
        <p:spPr>
          <a:xfrm>
            <a:off x="2804516" y="3413637"/>
            <a:ext cx="4145806" cy="225543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headline opens the conversation. A paragraph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holds it. A short statement offers a place to pause.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shift in scale gives each voice a different role.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Keep the edges familiar while changing the pace.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An offset beginning can create tension without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making the next line difficult to find.</a:t>
            </a:r>
          </a:p>
        </p:txBody>
      </p:sp>
      <p:sp>
        <p:nvSpPr>
          <p:cNvPr id="10" name="focal Placeholder Carrier"/>
          <p:cNvSpPr txBox="1"/>
          <p:nvPr>
            <p:ph type="body" idx="5"/>
          </p:nvPr>
        </p:nvSpPr>
        <p:spPr>
          <a:xfrm>
            <a:off x="609677" y="4602315"/>
            <a:ext cx="1950968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5761" b="1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Aa</a:t>
            </a:r>
          </a:p>
        </p:txBody>
      </p:sp>
      <p:sp>
        <p:nvSpPr>
          <p:cNvPr id="11" name="takeaway Placeholder Carrier"/>
          <p:cNvSpPr txBox="1"/>
          <p:nvPr>
            <p:ph type="body" idx="6"/>
          </p:nvPr>
        </p:nvSpPr>
        <p:spPr>
          <a:xfrm>
            <a:off x="609677" y="6583444"/>
            <a:ext cx="4145806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3168"/>
              </a:lnSpc>
              <a:buNone/>
            </a:pPr>
            <a:r>
              <a:rPr lang="en-US" sz="2112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Repetition makes a pattern.</a:t>
            </a:r>
            <a:br/>
            <a:r>
              <a:rPr lang="en-US" sz="2112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Variation gives it meaning.</a:t>
            </a:r>
          </a:p>
        </p:txBody>
      </p:sp>
      <p:sp>
        <p:nvSpPr>
          <p:cNvPr id="12" name="body-left Placeholder Carrier"/>
          <p:cNvSpPr txBox="1"/>
          <p:nvPr>
            <p:ph type="body" idx="7"/>
          </p:nvPr>
        </p:nvSpPr>
        <p:spPr>
          <a:xfrm>
            <a:off x="609677" y="8168347"/>
            <a:ext cx="3048387" cy="10972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grid remains underneath.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It connects the large and the small,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close reading and the quick glance.</a:t>
            </a:r>
          </a:p>
        </p:txBody>
      </p:sp>
      <p:sp>
        <p:nvSpPr>
          <p:cNvPr id="13" name="body-right Placeholder Carrier"/>
          <p:cNvSpPr txBox="1"/>
          <p:nvPr>
            <p:ph type="body" idx="8"/>
          </p:nvPr>
        </p:nvSpPr>
        <p:spPr>
          <a:xfrm>
            <a:off x="3901935" y="7680684"/>
            <a:ext cx="3048387" cy="15849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quiet margin is part of the composition.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It gives the next idea somewhere to arrive.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Colour can join this rhythm.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page should also work without it.</a:t>
            </a:r>
          </a:p>
        </p:txBody>
      </p:sp>
      <p:sp>
        <p:nvSpPr>
          <p:cNvPr id="14" name="folio Placeholder Carrier"/>
          <p:cNvSpPr txBox="1"/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12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09 / THE SECOND VOICE</a:t>
            </a:r>
          </a:p>
        </p:txBody>
      </p:sp>
      <p:sp>
        <p:nvSpPr>
          <p:cNvPr id="7" name="title Placeholder Carrier"/>
          <p:cNvSpPr txBox="1"/>
          <p:nvPr>
            <p:ph type="title" idx="2"/>
          </p:nvPr>
        </p:nvSpPr>
        <p:spPr>
          <a:xfrm>
            <a:off x="609677" y="1341072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4232"/>
              </a:lnSpc>
            </a:pPr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The margin has</a:t>
            </a:r>
            <a:br/>
            <a:r>
              <a:rPr lang="en-US" sz="364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something to say.</a:t>
            </a:r>
          </a:p>
        </p:txBody>
      </p:sp>
      <p:sp>
        <p:nvSpPr>
          <p:cNvPr id="8" name="body-top Placeholder Carrier"/>
          <p:cNvSpPr txBox="1"/>
          <p:nvPr>
            <p:ph type="body" idx="3"/>
          </p:nvPr>
        </p:nvSpPr>
        <p:spPr>
          <a:xfrm>
            <a:off x="609677" y="3108848"/>
            <a:ext cx="4145806" cy="20725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good note belongs beside the thought it supports.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It may define a term, locate a source or ask a useful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question. Its smaller scale creates a second voice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without interrupting the main line of the argument.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reader can stay with the article or step aside.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Both routes remain easy to follow.</a:t>
            </a:r>
          </a:p>
        </p:txBody>
      </p:sp>
      <p:sp>
        <p:nvSpPr>
          <p:cNvPr id="9" name="note-top Placeholder Carrier"/>
          <p:cNvSpPr txBox="1"/>
          <p:nvPr>
            <p:ph type="body" idx="4"/>
          </p:nvPr>
        </p:nvSpPr>
        <p:spPr>
          <a:xfrm>
            <a:off x="4999355" y="3840342"/>
            <a:ext cx="1950968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584"/>
              </a:lnSpc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01 / CONTEXT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A note can hold a definition,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a source or a qualification.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Place it beside the passage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that gives it meaning.</a:t>
            </a:r>
          </a:p>
        </p:txBody>
      </p:sp>
      <p:sp>
        <p:nvSpPr>
          <p:cNvPr id="10" name="takeaway Placeholder Carrier"/>
          <p:cNvSpPr txBox="1"/>
          <p:nvPr>
            <p:ph type="body" idx="5"/>
          </p:nvPr>
        </p:nvSpPr>
        <p:spPr>
          <a:xfrm>
            <a:off x="1707097" y="5547161"/>
            <a:ext cx="5243226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3456"/>
              </a:lnSpc>
              <a:buNone/>
            </a:pPr>
            <a:r>
              <a:rPr lang="en-US" sz="2304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Leave space for the thought</a:t>
            </a:r>
            <a:br/>
            <a:r>
              <a:rPr lang="en-US" sz="2304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that changes the first one.</a:t>
            </a:r>
          </a:p>
        </p:txBody>
      </p:sp>
      <p:sp>
        <p:nvSpPr>
          <p:cNvPr id="11" name="body-bottom Placeholder Carrier"/>
          <p:cNvSpPr txBox="1"/>
          <p:nvPr>
            <p:ph type="body" idx="6"/>
          </p:nvPr>
        </p:nvSpPr>
        <p:spPr>
          <a:xfrm>
            <a:off x="609677" y="7071106"/>
            <a:ext cx="4145806" cy="21944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Return to the same text measure after the pause.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That familiar width tells the reader where to continue.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large statement creates a change of tempo;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repeated column restores the underlying beat.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margin remains a conversation, not a container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for everything that would not fit in the main text.</a:t>
            </a:r>
          </a:p>
        </p:txBody>
      </p:sp>
      <p:sp>
        <p:nvSpPr>
          <p:cNvPr id="12" name="note-bottom Placeholder Carrier"/>
          <p:cNvSpPr txBox="1"/>
          <p:nvPr>
            <p:ph type="body" idx="7"/>
          </p:nvPr>
        </p:nvSpPr>
        <p:spPr>
          <a:xfrm>
            <a:off x="4999355" y="7558769"/>
            <a:ext cx="1950968" cy="1706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584"/>
              </a:lnSpc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02 / RETURN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A repeated label helps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readers recognise the role.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A new vertical position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connects the note to its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own passage.</a:t>
            </a:r>
          </a:p>
        </p:txBody>
      </p:sp>
      <p:sp>
        <p:nvSpPr>
          <p:cNvPr id="13" name="source Placeholder Carrier"/>
          <p:cNvSpPr txBox="1"/>
          <p:nvPr>
            <p:ph type="body" idx="8"/>
          </p:nvPr>
        </p:nvSpPr>
        <p:spPr>
          <a:xfrm>
            <a:off x="609677" y="9875165"/>
            <a:ext cx="5182258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EDITORIAL METHOD / ILLUSTRATIVE COPY</a:t>
            </a:r>
          </a:p>
        </p:txBody>
      </p:sp>
      <p:sp>
        <p:nvSpPr>
          <p:cNvPr id="14" name="folio Placeholder Carrier"/>
          <p:cNvSpPr txBox="1"/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13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10 / CHOOSE A WAY IN</a:t>
            </a:r>
          </a:p>
        </p:txBody>
      </p:sp>
      <p:sp>
        <p:nvSpPr>
          <p:cNvPr id="8" name="title Placeholder Carrier"/>
          <p:cNvSpPr txBox="1"/>
          <p:nvPr>
            <p:ph type="title" idx="2"/>
          </p:nvPr>
        </p:nvSpPr>
        <p:spPr>
          <a:xfrm>
            <a:off x="609677" y="1341072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4033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A way in.</a:t>
            </a:r>
          </a:p>
        </p:txBody>
      </p:sp>
      <p:pic>
        <p:nvPicPr>
          <p:cNvPr id="9" name="photo Placeholder Carrier"/>
          <p:cNvPicPr>
            <a:picLocks noChangeAspect="1"/>
          </p:cNvPicPr>
          <p:nvPr>
            <p:ph type="pic" idx="3"/>
          </p:nvPr>
        </p:nvPicPr>
        <p:blipFill>
          <a:blip r:embed="rId2"/>
          <a:srcRect l="31920" t="0" r="31920" b="0"/>
          <a:stretch>
            <a:fillRect/>
          </a:stretch>
        </p:blipFill>
        <p:spPr>
          <a:xfrm>
            <a:off x="0" y="3108848"/>
            <a:ext cx="2560645" cy="4571836"/>
          </a:xfrm>
          <a:prstGeom prst="rect">
            <a:avLst/>
          </a:prstGeom>
        </p:spPr>
      </p:pic>
      <p:sp>
        <p:nvSpPr>
          <p:cNvPr id="10" name="entry-1 Placeholder Carrier"/>
          <p:cNvSpPr txBox="1"/>
          <p:nvPr>
            <p:ph type="body" idx="4"/>
          </p:nvPr>
        </p:nvSpPr>
        <p:spPr>
          <a:xfrm>
            <a:off x="2804516" y="3352680"/>
            <a:ext cx="4145806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2592"/>
              </a:lnSpc>
              <a:buNone/>
            </a:pPr>
            <a:r>
              <a:rPr lang="en-US" sz="1728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01 / The wider view</a:t>
            </a:r>
            <a:br/>
            <a:r>
              <a:rPr lang="en-US" sz="1728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Start with a place and its context.</a:t>
            </a:r>
          </a:p>
        </p:txBody>
      </p:sp>
      <p:sp>
        <p:nvSpPr>
          <p:cNvPr id="11" name="entry-2 Placeholder Carrier"/>
          <p:cNvSpPr txBox="1"/>
          <p:nvPr>
            <p:ph type="body" idx="5"/>
          </p:nvPr>
        </p:nvSpPr>
        <p:spPr>
          <a:xfrm>
            <a:off x="2804516" y="4876625"/>
            <a:ext cx="4145806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2592"/>
              </a:lnSpc>
              <a:buNone/>
            </a:pPr>
            <a:r>
              <a:rPr lang="en-US" sz="1728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02 / The small detail</a:t>
            </a:r>
            <a:br/>
            <a:r>
              <a:rPr lang="en-US" sz="1728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Look for what a quick glance misses.</a:t>
            </a:r>
          </a:p>
        </p:txBody>
      </p:sp>
      <p:sp>
        <p:nvSpPr>
          <p:cNvPr id="12" name="entry-3 Placeholder Carrier"/>
          <p:cNvSpPr txBox="1"/>
          <p:nvPr>
            <p:ph type="body" idx="6"/>
          </p:nvPr>
        </p:nvSpPr>
        <p:spPr>
          <a:xfrm>
            <a:off x="2804516" y="6400570"/>
            <a:ext cx="4145806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2592"/>
              </a:lnSpc>
              <a:buNone/>
            </a:pPr>
            <a:r>
              <a:rPr lang="en-US" sz="1728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03 / The shared question</a:t>
            </a:r>
            <a:br/>
            <a:r>
              <a:rPr lang="en-US" sz="1728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Bring another perspective into view.</a:t>
            </a:r>
          </a:p>
        </p:txBody>
      </p:sp>
      <p:sp>
        <p:nvSpPr>
          <p:cNvPr id="13" name="lead Placeholder Carrier"/>
          <p:cNvSpPr txBox="1"/>
          <p:nvPr>
            <p:ph type="subTitle" idx="7"/>
          </p:nvPr>
        </p:nvSpPr>
        <p:spPr>
          <a:xfrm>
            <a:off x="609677" y="8290262"/>
            <a:ext cx="1950968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lnSpc>
                <a:spcPts val="2016"/>
              </a:lnSpc>
              <a:buNone/>
            </a:pPr>
            <a:r>
              <a:rPr lang="en-US" sz="1344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Three entry points.</a:t>
            </a:r>
            <a:br/>
            <a:r>
              <a:rPr lang="en-US" sz="1344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One connected story.</a:t>
            </a:r>
          </a:p>
        </p:txBody>
      </p:sp>
      <p:sp>
        <p:nvSpPr>
          <p:cNvPr id="14" name="main-copy Placeholder Carrier"/>
          <p:cNvSpPr txBox="1"/>
          <p:nvPr>
            <p:ph type="body" idx="8"/>
          </p:nvPr>
        </p:nvSpPr>
        <p:spPr>
          <a:xfrm>
            <a:off x="2804516" y="8290262"/>
            <a:ext cx="4145806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A visual index offers different ways into the same subject.</a:t>
            </a:r>
            <a:br/>
            <a:r>
              <a:rPr lang="en-US" sz="1152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Keep labels brief, repeat their rhythm, and make the next</a:t>
            </a:r>
            <a:br/>
            <a:r>
              <a:rPr lang="en-US" sz="1152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step clear. Add real page references in the final document.</a:t>
            </a:r>
          </a:p>
        </p:txBody>
      </p:sp>
      <p:sp>
        <p:nvSpPr>
          <p:cNvPr id="15" name="folio Placeholder Carrier"/>
          <p:cNvSpPr txBox="1"/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14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hoto-1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20828" t="0" r="20828" b="0"/>
          <a:stretch>
            <a:fillRect/>
          </a:stretch>
        </p:blipFill>
        <p:spPr>
          <a:xfrm>
            <a:off x="0" y="0"/>
            <a:ext cx="2560645" cy="2925975"/>
          </a:xfrm>
          <a:prstGeom prst="rect">
            <a:avLst/>
          </a:prstGeom>
        </p:spPr>
      </p:pic>
      <p:pic>
        <p:nvPicPr>
          <p:cNvPr id="4" name="photo-2 Placeholder Carrier"/>
          <p:cNvPicPr>
            <a:picLocks noChangeAspect="1"/>
          </p:cNvPicPr>
          <p:nvPr>
            <p:ph type="pic" idx="2"/>
          </p:nvPr>
        </p:nvPicPr>
        <p:blipFill>
          <a:blip r:embed="rId3"/>
          <a:srcRect l="28125" t="0" r="28125" b="0"/>
          <a:stretch>
            <a:fillRect/>
          </a:stretch>
        </p:blipFill>
        <p:spPr>
          <a:xfrm>
            <a:off x="0" y="3169806"/>
            <a:ext cx="2560645" cy="4388962"/>
          </a:xfrm>
          <a:prstGeom prst="rect">
            <a:avLst/>
          </a:prstGeom>
        </p:spPr>
      </p:pic>
      <p:pic>
        <p:nvPicPr>
          <p:cNvPr id="5" name="photo-3 Placeholder Carrier"/>
          <p:cNvPicPr>
            <a:picLocks noChangeAspect="1"/>
          </p:cNvPicPr>
          <p:nvPr>
            <p:ph type="pic" idx="3"/>
          </p:nvPr>
        </p:nvPicPr>
        <p:blipFill>
          <a:blip r:embed="rId4"/>
          <a:srcRect l="36038" t="0" r="36039" b="0"/>
          <a:stretch>
            <a:fillRect/>
          </a:stretch>
        </p:blipFill>
        <p:spPr>
          <a:xfrm>
            <a:off x="2804516" y="0"/>
            <a:ext cx="1950968" cy="4510878"/>
          </a:xfrm>
          <a:prstGeom prst="rect">
            <a:avLst/>
          </a:prstGeom>
        </p:spPr>
      </p:pic>
      <p:pic>
        <p:nvPicPr>
          <p:cNvPr id="6" name="photo-4 Placeholder Carrier"/>
          <p:cNvPicPr>
            <a:picLocks noChangeAspect="1"/>
          </p:cNvPicPr>
          <p:nvPr>
            <p:ph type="pic" idx="4"/>
          </p:nvPr>
        </p:nvPicPr>
        <p:blipFill>
          <a:blip r:embed="rId5"/>
          <a:srcRect l="23913" t="0" r="23913" b="0"/>
          <a:stretch>
            <a:fillRect/>
          </a:stretch>
        </p:blipFill>
        <p:spPr>
          <a:xfrm>
            <a:off x="2804516" y="4754709"/>
            <a:ext cx="1950968" cy="2804059"/>
          </a:xfrm>
          <a:prstGeom prst="rect">
            <a:avLst/>
          </a:prstGeom>
        </p:spPr>
      </p:pic>
      <p:pic>
        <p:nvPicPr>
          <p:cNvPr id="7" name="photo-5 Placeholder Carrier"/>
          <p:cNvPicPr>
            <a:picLocks noChangeAspect="1"/>
          </p:cNvPicPr>
          <p:nvPr>
            <p:ph type="pic" idx="5"/>
          </p:nvPr>
        </p:nvPicPr>
        <p:blipFill>
          <a:blip r:embed="rId6"/>
          <a:srcRect l="30562" t="0" r="30563" b="0"/>
          <a:stretch>
            <a:fillRect/>
          </a:stretch>
        </p:blipFill>
        <p:spPr>
          <a:xfrm>
            <a:off x="4999355" y="0"/>
            <a:ext cx="2560645" cy="2194481"/>
          </a:xfrm>
          <a:prstGeom prst="rect">
            <a:avLst/>
          </a:prstGeom>
        </p:spPr>
      </p:pic>
      <p:pic>
        <p:nvPicPr>
          <p:cNvPr id="8" name="photo-6 Placeholder Carrier"/>
          <p:cNvPicPr>
            <a:picLocks noChangeAspect="1"/>
          </p:cNvPicPr>
          <p:nvPr>
            <p:ph type="pic" idx="6"/>
          </p:nvPr>
        </p:nvPicPr>
        <p:blipFill>
          <a:blip r:embed="rId7"/>
          <a:srcRect l="12500" t="0" r="12500" b="0"/>
          <a:stretch>
            <a:fillRect/>
          </a:stretch>
        </p:blipFill>
        <p:spPr>
          <a:xfrm>
            <a:off x="4999355" y="2438312"/>
            <a:ext cx="2560645" cy="5120456"/>
          </a:xfrm>
          <a:prstGeom prst="rect">
            <a:avLst/>
          </a:prstGeom>
        </p:spPr>
      </p:pic>
      <p:sp>
        <p:nvSpPr>
          <p:cNvPr id="9" name="title Placeholder Carrier"/>
          <p:cNvSpPr txBox="1"/>
          <p:nvPr>
            <p:ph type="title" idx="7"/>
          </p:nvPr>
        </p:nvSpPr>
        <p:spPr>
          <a:xfrm>
            <a:off x="609677" y="8046431"/>
            <a:ext cx="6340645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3072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A world, in fragments.</a:t>
            </a:r>
          </a:p>
        </p:txBody>
      </p:sp>
      <p:sp>
        <p:nvSpPr>
          <p:cNvPr id="10" name="source Placeholder Carrier"/>
          <p:cNvSpPr txBox="1"/>
          <p:nvPr>
            <p:ph type="body" idx="8"/>
          </p:nvPr>
        </p:nvSpPr>
        <p:spPr>
          <a:xfrm>
            <a:off x="609677" y="9326545"/>
            <a:ext cx="5243226" cy="9143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584"/>
              </a:lnSpc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BY COLUMN, TOP TO BOTTOM: lake / autumn; waterfall / sunrise;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waves / dunes. CC0 1.0 photographs; full credits in the website source list.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Independent landscapes, not one location or event sequence.</a:t>
            </a:r>
          </a:p>
        </p:txBody>
      </p:sp>
      <p:sp>
        <p:nvSpPr>
          <p:cNvPr id="11" name="folio Placeholder Carrier"/>
          <p:cNvSpPr txBox="1"/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15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11 / WIDE. CLOSE. CLOSER.</a:t>
            </a:r>
          </a:p>
        </p:txBody>
      </p:sp>
      <p:sp>
        <p:nvSpPr>
          <p:cNvPr id="4" name="title Placeholder Carrier"/>
          <p:cNvSpPr txBox="1"/>
          <p:nvPr>
            <p:ph type="title" idx="2"/>
          </p:nvPr>
        </p:nvSpPr>
        <p:spPr>
          <a:xfrm>
            <a:off x="609677" y="1249635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3786"/>
              </a:lnSpc>
            </a:pPr>
            <a:r>
              <a:rPr lang="en-US" sz="3264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Let the eye</a:t>
            </a:r>
            <a:br/>
            <a:r>
              <a:rPr lang="en-US" sz="3264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wander.</a:t>
            </a:r>
          </a:p>
        </p:txBody>
      </p:sp>
      <p:pic>
        <p:nvPicPr>
          <p:cNvPr id="5" name="photo-1 Placeholder Carrier"/>
          <p:cNvPicPr>
            <a:picLocks noChangeAspect="1"/>
          </p:cNvPicPr>
          <p:nvPr>
            <p:ph type="pic" idx="3"/>
          </p:nvPr>
        </p:nvPicPr>
        <p:blipFill>
          <a:blip r:embed="rId2"/>
          <a:srcRect l="0" t="970" r="0" b="971"/>
          <a:stretch>
            <a:fillRect/>
          </a:stretch>
        </p:blipFill>
        <p:spPr>
          <a:xfrm>
            <a:off x="0" y="3108848"/>
            <a:ext cx="4755484" cy="3108848"/>
          </a:xfrm>
          <a:prstGeom prst="rect">
            <a:avLst/>
          </a:prstGeom>
        </p:spPr>
      </p:pic>
      <p:pic>
        <p:nvPicPr>
          <p:cNvPr id="6" name="photo-2 Placeholder Carrier"/>
          <p:cNvPicPr>
            <a:picLocks noChangeAspect="1"/>
          </p:cNvPicPr>
          <p:nvPr>
            <p:ph type="pic" idx="4"/>
          </p:nvPr>
        </p:nvPicPr>
        <p:blipFill>
          <a:blip r:embed="rId3"/>
          <a:srcRect l="22880" t="0" r="22880" b="0"/>
          <a:stretch>
            <a:fillRect/>
          </a:stretch>
        </p:blipFill>
        <p:spPr>
          <a:xfrm>
            <a:off x="4999355" y="2072566"/>
            <a:ext cx="2560645" cy="3047891"/>
          </a:xfrm>
          <a:prstGeom prst="rect">
            <a:avLst/>
          </a:prstGeom>
        </p:spPr>
      </p:pic>
      <p:pic>
        <p:nvPicPr>
          <p:cNvPr id="7" name="photo-3 Placeholder Carrier"/>
          <p:cNvPicPr>
            <a:picLocks noChangeAspect="1"/>
          </p:cNvPicPr>
          <p:nvPr>
            <p:ph type="pic" idx="5"/>
          </p:nvPr>
        </p:nvPicPr>
        <p:blipFill>
          <a:blip r:embed="rId4"/>
          <a:srcRect l="5000" t="0" r="5000" b="0"/>
          <a:stretch>
            <a:fillRect/>
          </a:stretch>
        </p:blipFill>
        <p:spPr>
          <a:xfrm>
            <a:off x="3901935" y="6583444"/>
            <a:ext cx="3658065" cy="3047891"/>
          </a:xfrm>
          <a:prstGeom prst="rect">
            <a:avLst/>
          </a:prstGeom>
        </p:spPr>
      </p:pic>
      <p:sp>
        <p:nvSpPr>
          <p:cNvPr id="8" name="note Placeholder Carrier"/>
          <p:cNvSpPr txBox="1"/>
          <p:nvPr>
            <p:ph type="body" idx="6"/>
          </p:nvPr>
        </p:nvSpPr>
        <p:spPr>
          <a:xfrm>
            <a:off x="4999355" y="5394766"/>
            <a:ext cx="1950968" cy="88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584"/>
              </a:lnSpc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02 / A SMALL DETAIL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A closer view changes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the scale of attention.</a:t>
            </a:r>
          </a:p>
        </p:txBody>
      </p:sp>
      <p:sp>
        <p:nvSpPr>
          <p:cNvPr id="9" name="main-copy Placeholder Carrier"/>
          <p:cNvSpPr txBox="1"/>
          <p:nvPr>
            <p:ph type="body" idx="7"/>
          </p:nvPr>
        </p:nvSpPr>
        <p:spPr>
          <a:xfrm>
            <a:off x="609677" y="6827275"/>
            <a:ext cx="3048387" cy="20725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01 / THE SETTING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Begin with the wider scene.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03 / A DIFFERENT SCALE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Move from water to land to horizon.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Different image sizes create a route,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while the shared edges hold it together.</a:t>
            </a:r>
          </a:p>
        </p:txBody>
      </p:sp>
      <p:sp>
        <p:nvSpPr>
          <p:cNvPr id="10" name="source Placeholder Carrier"/>
          <p:cNvSpPr txBox="1"/>
          <p:nvPr>
            <p:ph type="body" idx="8"/>
          </p:nvPr>
        </p:nvSpPr>
        <p:spPr>
          <a:xfrm>
            <a:off x="609677" y="9204629"/>
            <a:ext cx="3048387" cy="5486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296"/>
              </a:lnSpc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CC0 1.0 LANDSCAPES</a:t>
            </a:r>
            <a:br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SOURCES LISTED ON THE WEBSITE</a:t>
            </a:r>
            <a:br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LAYOUT DEMONSTRATION</a:t>
            </a:r>
          </a:p>
        </p:txBody>
      </p:sp>
      <p:sp>
        <p:nvSpPr>
          <p:cNvPr id="11" name="folio Placeholder Carrier"/>
          <p:cNvSpPr txBox="1"/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16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ero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0" t="16135" r="0" b="16135"/>
          <a:stretch>
            <a:fillRect/>
          </a:stretch>
        </p:blipFill>
        <p:spPr>
          <a:xfrm>
            <a:off x="0" y="0"/>
            <a:ext cx="7560000" cy="3413637"/>
          </a:xfrm>
          <a:prstGeom prst="rect">
            <a:avLst/>
          </a:prstGeom>
        </p:spPr>
      </p:pic>
      <p:pic>
        <p:nvPicPr>
          <p:cNvPr id="4" name="photo-1 Placeholder Carrier"/>
          <p:cNvPicPr>
            <a:picLocks noChangeAspect="1"/>
          </p:cNvPicPr>
          <p:nvPr>
            <p:ph type="pic" idx="2"/>
          </p:nvPr>
        </p:nvPicPr>
        <p:blipFill>
          <a:blip r:embed="rId3"/>
          <a:srcRect l="0" t="26190" r="0" b="26191"/>
          <a:stretch>
            <a:fillRect/>
          </a:stretch>
        </p:blipFill>
        <p:spPr>
          <a:xfrm>
            <a:off x="0" y="3657469"/>
            <a:ext cx="2560645" cy="1828734"/>
          </a:xfrm>
          <a:prstGeom prst="rect">
            <a:avLst/>
          </a:prstGeom>
        </p:spPr>
      </p:pic>
      <p:pic>
        <p:nvPicPr>
          <p:cNvPr id="5" name="photo-2 Placeholder Carrier"/>
          <p:cNvPicPr>
            <a:picLocks noChangeAspect="1"/>
          </p:cNvPicPr>
          <p:nvPr>
            <p:ph type="pic" idx="3"/>
          </p:nvPr>
        </p:nvPicPr>
        <p:blipFill>
          <a:blip r:embed="rId4"/>
          <a:srcRect l="15562" t="0" r="15562" b="0"/>
          <a:stretch>
            <a:fillRect/>
          </a:stretch>
        </p:blipFill>
        <p:spPr>
          <a:xfrm>
            <a:off x="2804516" y="3657469"/>
            <a:ext cx="1950968" cy="1828734"/>
          </a:xfrm>
          <a:prstGeom prst="rect">
            <a:avLst/>
          </a:prstGeom>
        </p:spPr>
      </p:pic>
      <p:pic>
        <p:nvPicPr>
          <p:cNvPr id="6" name="photo-3 Placeholder Carrier"/>
          <p:cNvPicPr>
            <a:picLocks noChangeAspect="1"/>
          </p:cNvPicPr>
          <p:nvPr>
            <p:ph type="pic" idx="4"/>
          </p:nvPr>
        </p:nvPicPr>
        <p:blipFill>
          <a:blip r:embed="rId5"/>
          <a:srcRect l="0" t="2381" r="0" b="2381"/>
          <a:stretch>
            <a:fillRect/>
          </a:stretch>
        </p:blipFill>
        <p:spPr>
          <a:xfrm>
            <a:off x="4999355" y="3657469"/>
            <a:ext cx="2560645" cy="1828734"/>
          </a:xfrm>
          <a:prstGeom prst="rect">
            <a:avLst/>
          </a:prstGeom>
        </p:spPr>
      </p:pic>
      <p:pic>
        <p:nvPicPr>
          <p:cNvPr id="7" name="photo-4 Placeholder Carrier"/>
          <p:cNvPicPr>
            <a:picLocks noChangeAspect="1"/>
          </p:cNvPicPr>
          <p:nvPr>
            <p:ph type="pic" idx="5"/>
          </p:nvPr>
        </p:nvPicPr>
        <p:blipFill>
          <a:blip r:embed="rId6"/>
          <a:srcRect l="26675" t="0" r="26675" b="0"/>
          <a:stretch>
            <a:fillRect/>
          </a:stretch>
        </p:blipFill>
        <p:spPr>
          <a:xfrm>
            <a:off x="0" y="5730034"/>
            <a:ext cx="2560645" cy="1828734"/>
          </a:xfrm>
          <a:prstGeom prst="rect">
            <a:avLst/>
          </a:prstGeom>
        </p:spPr>
      </p:pic>
      <p:pic>
        <p:nvPicPr>
          <p:cNvPr id="8" name="photo-5 Placeholder Carrier"/>
          <p:cNvPicPr>
            <a:picLocks noChangeAspect="1"/>
          </p:cNvPicPr>
          <p:nvPr>
            <p:ph type="pic" idx="6"/>
          </p:nvPr>
        </p:nvPicPr>
        <p:blipFill>
          <a:blip r:embed="rId7"/>
          <a:srcRect l="14438" t="0" r="14438" b="0"/>
          <a:stretch>
            <a:fillRect/>
          </a:stretch>
        </p:blipFill>
        <p:spPr>
          <a:xfrm>
            <a:off x="2804516" y="5730034"/>
            <a:ext cx="1950968" cy="1828734"/>
          </a:xfrm>
          <a:prstGeom prst="rect">
            <a:avLst/>
          </a:prstGeom>
        </p:spPr>
      </p:pic>
      <p:pic>
        <p:nvPicPr>
          <p:cNvPr id="9" name="photo-6 Placeholder Carrier"/>
          <p:cNvPicPr>
            <a:picLocks noChangeAspect="1"/>
          </p:cNvPicPr>
          <p:nvPr>
            <p:ph type="pic" idx="7"/>
          </p:nvPr>
        </p:nvPicPr>
        <p:blipFill>
          <a:blip r:embed="rId8"/>
          <a:srcRect l="0" t="2381" r="0" b="2381"/>
          <a:stretch>
            <a:fillRect/>
          </a:stretch>
        </p:blipFill>
        <p:spPr>
          <a:xfrm>
            <a:off x="4999355" y="5730034"/>
            <a:ext cx="2560645" cy="1828734"/>
          </a:xfrm>
          <a:prstGeom prst="rect">
            <a:avLst/>
          </a:prstGeom>
        </p:spPr>
      </p:pic>
      <p:sp>
        <p:nvSpPr>
          <p:cNvPr id="10" name="title Placeholder Carrier"/>
          <p:cNvSpPr txBox="1"/>
          <p:nvPr>
            <p:ph type="title" idx="8"/>
          </p:nvPr>
        </p:nvSpPr>
        <p:spPr>
          <a:xfrm>
            <a:off x="609677" y="8046431"/>
            <a:ext cx="6340645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2976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One frame. Many worlds.</a:t>
            </a:r>
          </a:p>
        </p:txBody>
      </p:sp>
      <p:sp>
        <p:nvSpPr>
          <p:cNvPr id="11" name="source Placeholder Carrier"/>
          <p:cNvSpPr txBox="1"/>
          <p:nvPr>
            <p:ph type="body" idx="9"/>
          </p:nvPr>
        </p:nvSpPr>
        <p:spPr>
          <a:xfrm>
            <a:off x="609677" y="9204629"/>
            <a:ext cx="5243226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584"/>
              </a:lnSpc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A panoramic anchor, followed by six supporting views.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Read the smaller frames from left to right, then top to bottom.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CC0 landscapes from different places; full credits in the source list.</a:t>
            </a:r>
          </a:p>
        </p:txBody>
      </p:sp>
      <p:sp>
        <p:nvSpPr>
          <p:cNvPr id="12" name="folio Placeholder Carrier"/>
          <p:cNvSpPr txBox="1"/>
          <p:nvPr>
            <p:ph type="sldNum" idx="10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17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ero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24189" t="0" r="24189" b="0"/>
          <a:stretch>
            <a:fillRect/>
          </a:stretch>
        </p:blipFill>
        <p:spPr>
          <a:xfrm>
            <a:off x="1707097" y="0"/>
            <a:ext cx="5852903" cy="7558769"/>
          </a:xfrm>
          <a:prstGeom prst="rect">
            <a:avLst/>
          </a:prstGeom>
        </p:spPr>
      </p:pic>
      <p:sp>
        <p:nvSpPr>
          <p:cNvPr id="4" name="Rectangle 4"/>
          <p:cNvSpPr/>
          <p:nvPr/>
        </p:nvSpPr>
        <p:spPr>
          <a:xfrm>
            <a:off x="0" y="4571836"/>
            <a:ext cx="6706452" cy="2499270"/>
          </a:xfrm>
          <a:prstGeom prst="rect">
            <a:avLst/>
          </a:prstGeom>
          <a:solidFill>
            <a:srgbClr val="FFFFFF">
              <a:alpha val="94000"/>
            </a:srgbClr>
          </a:solidFill>
          <a:ln>
            <a:noFill/>
          </a:ln>
        </p:spPr>
      </p:sp>
      <p:sp>
        <p:nvSpPr>
          <p:cNvPr id="5" name="kicker Placeholder Carrier"/>
          <p:cNvSpPr txBox="1"/>
          <p:nvPr>
            <p:ph type="body" idx="2"/>
          </p:nvPr>
        </p:nvSpPr>
        <p:spPr>
          <a:xfrm>
            <a:off x="609677" y="609578"/>
            <a:ext cx="853548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lnSpc>
                <a:spcPts val="1296"/>
              </a:lnSpc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12 /</a:t>
            </a:r>
            <a:br/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PHOTO</a:t>
            </a:r>
            <a:br/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ESSAY</a:t>
            </a:r>
          </a:p>
        </p:txBody>
      </p:sp>
      <p:sp>
        <p:nvSpPr>
          <p:cNvPr id="6" name="title Placeholder Carrier"/>
          <p:cNvSpPr txBox="1"/>
          <p:nvPr>
            <p:ph type="title" idx="3"/>
          </p:nvPr>
        </p:nvSpPr>
        <p:spPr>
          <a:xfrm>
            <a:off x="609677" y="4907104"/>
            <a:ext cx="5852903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5791"/>
              </a:lnSpc>
            </a:pPr>
            <a:r>
              <a:rPr lang="en-US" sz="4993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Across</a:t>
            </a:r>
            <a:br/>
            <a:r>
              <a:rPr lang="en-US" sz="4993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the frame.</a:t>
            </a:r>
          </a:p>
        </p:txBody>
      </p:sp>
      <p:sp>
        <p:nvSpPr>
          <p:cNvPr id="7" name="main-copy Placeholder Carrier"/>
          <p:cNvSpPr txBox="1"/>
          <p:nvPr>
            <p:ph type="body" idx="4"/>
          </p:nvPr>
        </p:nvSpPr>
        <p:spPr>
          <a:xfrm>
            <a:off x="609677" y="8107389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short headline crosses the edge of the photograph.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quiet reading plane keeps the words together.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Let the photograph keep its subject. Let the type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keep its voice. The overlap connects the two.</a:t>
            </a:r>
          </a:p>
        </p:txBody>
      </p:sp>
      <p:sp>
        <p:nvSpPr>
          <p:cNvPr id="8" name="source Placeholder Carrier"/>
          <p:cNvSpPr txBox="1"/>
          <p:nvPr>
            <p:ph type="body" idx="5"/>
          </p:nvPr>
        </p:nvSpPr>
        <p:spPr>
          <a:xfrm>
            <a:off x="4999355" y="8107389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440"/>
              </a:lnSpc>
              <a:buNone/>
            </a:pPr>
            <a:r>
              <a:rPr lang="en-US" sz="96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PHOTO: BONNIE</a:t>
            </a:r>
            <a:br/>
            <a:r>
              <a:rPr lang="en-US" sz="96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MORELAND / CC0</a:t>
            </a:r>
          </a:p>
          <a:p>
            <a:pPr algn="l" marL="0" indent="0">
              <a:lnSpc>
                <a:spcPts val="1440"/>
              </a:lnSpc>
              <a:spcBef>
                <a:spcPts val="1440"/>
              </a:spcBef>
              <a:buNone/>
            </a:pPr>
            <a:r>
              <a:rPr lang="en-US" sz="96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Photograph, reading plate</a:t>
            </a:r>
            <a:br/>
            <a:r>
              <a:rPr lang="en-US" sz="96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and headline remain</a:t>
            </a:r>
            <a:br/>
            <a:r>
              <a:rPr lang="en-US" sz="96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separate objects.</a:t>
            </a:r>
          </a:p>
        </p:txBody>
      </p:sp>
      <p:sp>
        <p:nvSpPr>
          <p:cNvPr id="9" name="folio Placeholder Carrier"/>
          <p:cNvSpPr txBox="1"/>
          <p:nvPr>
            <p:ph type="sldNum" idx="6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18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13 / SPACE AND COUNTERWEIGHT</a:t>
            </a:r>
          </a:p>
        </p:txBody>
      </p:sp>
      <p:sp>
        <p:nvSpPr>
          <p:cNvPr id="6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3675"/>
              </a:lnSpc>
            </a:pPr>
            <a:r>
              <a:rPr lang="en-US" sz="316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A frame for</a:t>
            </a:r>
            <a:br/>
            <a:r>
              <a:rPr lang="en-US" sz="3168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the natural world.</a:t>
            </a:r>
          </a:p>
        </p:txBody>
      </p:sp>
      <p:pic>
        <p:nvPicPr>
          <p:cNvPr id="7" name="photo-main Placeholder Carrier"/>
          <p:cNvPicPr>
            <a:picLocks noChangeAspect="1"/>
          </p:cNvPicPr>
          <p:nvPr>
            <p:ph type="pic" idx="3"/>
          </p:nvPr>
        </p:nvPicPr>
        <p:blipFill>
          <a:blip r:embed="rId2"/>
          <a:srcRect l="22557" t="0" r="22557" b="0"/>
          <a:stretch>
            <a:fillRect/>
          </a:stretch>
        </p:blipFill>
        <p:spPr>
          <a:xfrm>
            <a:off x="609677" y="3047891"/>
            <a:ext cx="4145806" cy="4876625"/>
          </a:xfrm>
          <a:prstGeom prst="rect">
            <a:avLst/>
          </a:prstGeom>
        </p:spPr>
      </p:pic>
      <p:pic>
        <p:nvPicPr>
          <p:cNvPr id="8" name="photo-detail Placeholder Carrier"/>
          <p:cNvPicPr>
            <a:picLocks noChangeAspect="1"/>
          </p:cNvPicPr>
          <p:nvPr>
            <p:ph type="pic" idx="4"/>
          </p:nvPr>
        </p:nvPicPr>
        <p:blipFill>
          <a:blip r:embed="rId3"/>
          <a:srcRect l="21995" t="0" r="21995" b="0"/>
          <a:stretch>
            <a:fillRect/>
          </a:stretch>
        </p:blipFill>
        <p:spPr>
          <a:xfrm>
            <a:off x="4999355" y="6461528"/>
            <a:ext cx="2560645" cy="3047891"/>
          </a:xfrm>
          <a:prstGeom prst="rect">
            <a:avLst/>
          </a:prstGeom>
        </p:spPr>
      </p:pic>
      <p:sp>
        <p:nvSpPr>
          <p:cNvPr id="9" name="note Placeholder Carrier"/>
          <p:cNvSpPr txBox="1"/>
          <p:nvPr>
            <p:ph type="body" idx="5"/>
          </p:nvPr>
        </p:nvSpPr>
        <p:spPr>
          <a:xfrm>
            <a:off x="4999355" y="4907104"/>
            <a:ext cx="170709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quiet circle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changes the balance.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photograph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keeps the detail.</a:t>
            </a:r>
          </a:p>
        </p:txBody>
      </p:sp>
      <p:sp>
        <p:nvSpPr>
          <p:cNvPr id="10" name="main-copy Placeholder Carrier"/>
          <p:cNvSpPr txBox="1"/>
          <p:nvPr>
            <p:ph type="body" idx="6"/>
          </p:nvPr>
        </p:nvSpPr>
        <p:spPr>
          <a:xfrm>
            <a:off x="609677" y="8656009"/>
            <a:ext cx="4145806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larger field connects two separate image scales.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geometry is editorial atmosphere, not a logo,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 measured area or a claim about the subject.</a:t>
            </a:r>
          </a:p>
        </p:txBody>
      </p:sp>
      <p:sp>
        <p:nvSpPr>
          <p:cNvPr id="11" name="folio Placeholder Carrier"/>
          <p:cNvSpPr txBox="1"/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19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14 / MAKE THE CLAIM READABLE</a:t>
            </a:r>
          </a:p>
        </p:txBody>
      </p:sp>
      <p:sp>
        <p:nvSpPr>
          <p:cNvPr id="6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3786"/>
              </a:lnSpc>
            </a:pPr>
            <a:r>
              <a:rPr lang="en-US" sz="3264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Different page jobs.</a:t>
            </a:r>
            <a:br/>
            <a:r>
              <a:rPr lang="en-US" sz="3264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One coherent system.</a:t>
            </a:r>
          </a:p>
        </p:txBody>
      </p:sp>
      <p:sp>
        <p:nvSpPr>
          <p:cNvPr id="7" name="lead Placeholder Carrier"/>
          <p:cNvSpPr txBox="1"/>
          <p:nvPr>
            <p:ph type="subTitle" idx="3"/>
          </p:nvPr>
        </p:nvSpPr>
        <p:spPr>
          <a:xfrm>
            <a:off x="609677" y="2834538"/>
            <a:ext cx="4145806" cy="7619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2016"/>
              </a:lnSpc>
              <a:buNone/>
            </a:pPr>
            <a:r>
              <a:rPr lang="en-US" sz="1344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expanded catalogue contains 24 layouts.</a:t>
            </a:r>
            <a:br/>
            <a:r>
              <a:rPr lang="en-US" sz="1344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Each family answers a different reading need.</a:t>
            </a:r>
          </a:p>
        </p:txBody>
      </p:sp>
      <p:sp>
        <p:nvSpPr>
          <p:cNvPr id="8" name="context Placeholder Carrier"/>
          <p:cNvSpPr txBox="1"/>
          <p:nvPr>
            <p:ph type="body" idx="4"/>
          </p:nvPr>
        </p:nvSpPr>
        <p:spPr>
          <a:xfrm>
            <a:off x="4999355" y="2834538"/>
            <a:ext cx="1950968" cy="7619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584"/>
              </a:lnSpc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LAYOUT COUNT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This catalogue, edition 02.</a:t>
            </a:r>
            <a:br/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No programme outcomes.</a:t>
            </a:r>
          </a:p>
        </p:txBody>
      </p:sp>
      <p:grpSp>
        <p:nvGrpSpPr>
          <p:cNvPr id="19" name="exhibit Proxy Content"/>
          <p:cNvGrpSpPr/>
          <p:nvPr/>
        </p:nvGrpSpPr>
        <p:grpSpPr>
          <a:xfrm>
            <a:off x="604312" y="4395058"/>
            <a:ext cx="3871550" cy="2854776"/>
            <a:chOff x="604312" y="4395058"/>
            <a:chExt cx="3871550" cy="2854776"/>
          </a:xfrm>
        </p:grpSpPr>
        <p:sp>
          <p:nvSpPr>
            <p:cNvPr id="9" name="TextBox 9"/>
            <p:cNvSpPr txBox="1"/>
            <p:nvPr/>
          </p:nvSpPr>
          <p:spPr>
            <a:xfrm>
              <a:off x="604800" y="4395058"/>
              <a:ext cx="1504598" cy="18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60" dirty="0">
                  <a:solidFill>
                    <a:srgbClr val="62696D"/>
                  </a:solidFill>
                  <a:latin typeface="Arial"/>
                  <a:ea typeface="Arial"/>
                  <a:cs typeface="Arial"/>
                </a:rPr>
                <a:t>NUMBER OF LAYOUTS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04312" y="5067422"/>
              <a:ext cx="821192" cy="2065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6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Photography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1829032" y="4986349"/>
              <a:ext cx="2316774" cy="268214"/>
            </a:xfrm>
            <a:prstGeom prst="rect">
              <a:avLst/>
            </a:prstGeom>
            <a:solidFill>
              <a:srgbClr val="14228F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4260914" y="5036334"/>
              <a:ext cx="214948" cy="262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44" b="1" dirty="0">
                  <a:solidFill>
                    <a:srgbClr val="14228F"/>
                  </a:solidFill>
                  <a:latin typeface="Arial"/>
                  <a:ea typeface="Arial"/>
                  <a:cs typeface="Arial"/>
                </a:rPr>
                <a:t>13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04312" y="6042747"/>
              <a:ext cx="725644" cy="2065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6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Information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829032" y="5961674"/>
              <a:ext cx="1069252" cy="268214"/>
            </a:xfrm>
            <a:prstGeom prst="rect">
              <a:avLst/>
            </a:prstGeom>
            <a:solidFill>
              <a:srgbClr val="1422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3013419" y="6011659"/>
              <a:ext cx="114303" cy="262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44" b="1" dirty="0">
                  <a:solidFill>
                    <a:srgbClr val="14228F"/>
                  </a:solidFill>
                  <a:latin typeface="Arial"/>
                  <a:ea typeface="Arial"/>
                  <a:cs typeface="Arial"/>
                </a:rPr>
                <a:t>6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4312" y="7018072"/>
              <a:ext cx="544678" cy="2065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6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Reading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1829032" y="6936999"/>
              <a:ext cx="891044" cy="268214"/>
            </a:xfrm>
            <a:prstGeom prst="rect">
              <a:avLst/>
            </a:prstGeom>
            <a:solidFill>
              <a:srgbClr val="14228F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835206" y="6986984"/>
              <a:ext cx="114303" cy="262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44" b="1" dirty="0">
                  <a:solidFill>
                    <a:srgbClr val="14228F"/>
                  </a:solidFill>
                  <a:latin typeface="Arial"/>
                  <a:ea typeface="Arial"/>
                  <a:cs typeface="Arial"/>
                </a:rPr>
                <a:t>5</a:t>
              </a:r>
            </a:p>
          </p:txBody>
        </p:sp>
      </p:grpSp>
      <p:sp>
        <p:nvSpPr>
          <p:cNvPr id="20" name="annotation Placeholder Carrier"/>
          <p:cNvSpPr txBox="1"/>
          <p:nvPr>
            <p:ph type="body" idx="6"/>
          </p:nvPr>
        </p:nvSpPr>
        <p:spPr>
          <a:xfrm>
            <a:off x="4999355" y="4267047"/>
            <a:ext cx="1950968" cy="3352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WHAT TO READ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Photo layouts set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place and sequence.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Information layouts help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compare, locate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and explain.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Reading layouts carry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arguments and pauses.</a:t>
            </a:r>
          </a:p>
        </p:txBody>
      </p:sp>
      <p:sp>
        <p:nvSpPr>
          <p:cNvPr id="21" name="source Placeholder Carrier"/>
          <p:cNvSpPr txBox="1"/>
          <p:nvPr>
            <p:ph type="body" idx="7"/>
          </p:nvPr>
        </p:nvSpPr>
        <p:spPr>
          <a:xfrm>
            <a:off x="609677" y="7863558"/>
            <a:ext cx="6340645" cy="4876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296"/>
              </a:lnSpc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SOURCE: THE 24 ENTRIES IN THIS DEMONSTRATION CATALOGUE.</a:t>
            </a:r>
            <a:br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COUNTS DESCRIBE THE LIBRARY; THEY ARE NOT A PAGE-MIX TARGET.</a:t>
            </a:r>
          </a:p>
        </p:txBody>
      </p:sp>
      <p:sp>
        <p:nvSpPr>
          <p:cNvPr id="22" name="takeaway Placeholder Carrier"/>
          <p:cNvSpPr txBox="1"/>
          <p:nvPr>
            <p:ph type="body" idx="8"/>
          </p:nvPr>
        </p:nvSpPr>
        <p:spPr>
          <a:xfrm>
            <a:off x="609677" y="8899840"/>
            <a:ext cx="6340645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2592"/>
              </a:lnSpc>
              <a:buNone/>
            </a:pPr>
            <a:r>
              <a:rPr lang="en-US" sz="1728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Choose the form from the reader’s task.</a:t>
            </a:r>
            <a:br/>
            <a:r>
              <a:rPr lang="en-US" sz="1728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The catalogue is a repertoire, not a required sequence.</a:t>
            </a:r>
          </a:p>
        </p:txBody>
      </p:sp>
      <p:sp>
        <p:nvSpPr>
          <p:cNvPr id="23" name="folio Placeholder Carrier"/>
          <p:cNvSpPr txBox="1"/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20</a:t>
            </a:fld>
          </a:p>
        </p:txBody>
      </p:sp>
      <p:sp>
        <p:nvSpPr>
          <p:cNvPr id="24" name="Placeholder Binding obj 5" hidden="1"/>
          <p:cNvSpPr>
            <a:spLocks noGrp="1"/>
          </p:cNvSpPr>
          <p:nvPr>
            <p:ph type="obj" idx="5"/>
          </p:nvPr>
        </p:nvSpPr>
        <p:spPr>
          <a:xfrm>
            <a:off x="609677" y="4267047"/>
            <a:ext cx="4145806" cy="335268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64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15 / TWO RELATED WAYS OF THINKING</a:t>
            </a:r>
          </a:p>
        </p:txBody>
      </p:sp>
      <p:sp>
        <p:nvSpPr>
          <p:cNvPr id="8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4009"/>
              </a:lnSpc>
            </a:pPr>
            <a:r>
              <a:rPr lang="en-US" sz="3456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First notice.</a:t>
            </a:r>
            <a:br/>
            <a:r>
              <a:rPr lang="en-US" sz="3456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Then interpret.</a:t>
            </a:r>
          </a:p>
        </p:txBody>
      </p:sp>
      <p:sp>
        <p:nvSpPr>
          <p:cNvPr id="9" name="label-left Placeholder Carrier"/>
          <p:cNvSpPr txBox="1"/>
          <p:nvPr>
            <p:ph type="body" idx="3"/>
          </p:nvPr>
        </p:nvSpPr>
        <p:spPr>
          <a:xfrm>
            <a:off x="609677" y="3200285"/>
            <a:ext cx="3048387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920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Observation</a:t>
            </a:r>
          </a:p>
        </p:txBody>
      </p:sp>
      <p:sp>
        <p:nvSpPr>
          <p:cNvPr id="10" name="label-right Placeholder Carrier"/>
          <p:cNvSpPr txBox="1"/>
          <p:nvPr>
            <p:ph type="body" idx="4"/>
          </p:nvPr>
        </p:nvSpPr>
        <p:spPr>
          <a:xfrm>
            <a:off x="3901935" y="3200285"/>
            <a:ext cx="3048387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920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Interpretation</a:t>
            </a:r>
          </a:p>
        </p:txBody>
      </p:sp>
      <p:sp>
        <p:nvSpPr>
          <p:cNvPr id="11" name="left-1 Placeholder Carrier"/>
          <p:cNvSpPr txBox="1"/>
          <p:nvPr>
            <p:ph type="body" idx="5"/>
          </p:nvPr>
        </p:nvSpPr>
        <p:spPr>
          <a:xfrm>
            <a:off x="609677" y="4267047"/>
            <a:ext cx="3048387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QUESTION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What is actually in front of me?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Describe what can be seen or heard.</a:t>
            </a:r>
          </a:p>
        </p:txBody>
      </p:sp>
      <p:sp>
        <p:nvSpPr>
          <p:cNvPr id="12" name="right-1 Placeholder Carrier"/>
          <p:cNvSpPr txBox="1"/>
          <p:nvPr>
            <p:ph type="body" idx="6"/>
          </p:nvPr>
        </p:nvSpPr>
        <p:spPr>
          <a:xfrm>
            <a:off x="3901935" y="4267047"/>
            <a:ext cx="3048387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QUESTION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What could this detail mean?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Explain the reasoning, not just the answer.</a:t>
            </a:r>
          </a:p>
        </p:txBody>
      </p:sp>
      <p:sp>
        <p:nvSpPr>
          <p:cNvPr id="13" name="left-2 Placeholder Carrier"/>
          <p:cNvSpPr txBox="1"/>
          <p:nvPr>
            <p:ph type="body" idx="7"/>
          </p:nvPr>
        </p:nvSpPr>
        <p:spPr>
          <a:xfrm>
            <a:off x="609677" y="6034823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RECORD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Write a precise detail.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Keep the original context visible.</a:t>
            </a:r>
          </a:p>
        </p:txBody>
      </p:sp>
      <p:sp>
        <p:nvSpPr>
          <p:cNvPr id="14" name="right-2 Placeholder Carrier"/>
          <p:cNvSpPr txBox="1"/>
          <p:nvPr>
            <p:ph type="body" idx="8"/>
          </p:nvPr>
        </p:nvSpPr>
        <p:spPr>
          <a:xfrm>
            <a:off x="3901935" y="6034823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RECORD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Offer a possible explanation.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Name the assumptions it depends on.</a:t>
            </a:r>
          </a:p>
        </p:txBody>
      </p:sp>
      <p:sp>
        <p:nvSpPr>
          <p:cNvPr id="15" name="left-3 Placeholder Carrier"/>
          <p:cNvSpPr txBox="1"/>
          <p:nvPr>
            <p:ph type="body" idx="9"/>
          </p:nvPr>
        </p:nvSpPr>
        <p:spPr>
          <a:xfrm>
            <a:off x="609677" y="7680684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NEXT MOVE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Ask whether someone else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would notice the same thing.</a:t>
            </a:r>
          </a:p>
        </p:txBody>
      </p:sp>
      <p:sp>
        <p:nvSpPr>
          <p:cNvPr id="16" name="right-3 Placeholder Carrier"/>
          <p:cNvSpPr txBox="1"/>
          <p:nvPr>
            <p:ph type="body" idx="10"/>
          </p:nvPr>
        </p:nvSpPr>
        <p:spPr>
          <a:xfrm>
            <a:off x="3901935" y="7680684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NEXT MOVE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Look for evidence that could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change the first interpretation.</a:t>
            </a:r>
          </a:p>
        </p:txBody>
      </p:sp>
      <p:sp>
        <p:nvSpPr>
          <p:cNvPr id="17" name="source Placeholder Carrier"/>
          <p:cNvSpPr txBox="1"/>
          <p:nvPr>
            <p:ph type="body" idx="11"/>
          </p:nvPr>
        </p:nvSpPr>
        <p:spPr>
          <a:xfrm>
            <a:off x="609677" y="9326545"/>
            <a:ext cx="6340645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A QUALITATIVE COMPARISON / THE TWO COLUMNS DO NOT IMPLY NUMERICAL SCORES.</a:t>
            </a:r>
          </a:p>
        </p:txBody>
      </p:sp>
      <p:sp>
        <p:nvSpPr>
          <p:cNvPr id="18" name="folio Placeholder Carrier"/>
          <p:cNvSpPr txBox="1"/>
          <p:nvPr>
            <p:ph type="sldNum" idx="12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21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16 / THE SHAPE OF A JOURNEY</a:t>
            </a:r>
          </a:p>
        </p:txBody>
      </p:sp>
      <p:sp>
        <p:nvSpPr>
          <p:cNvPr id="8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4009"/>
              </a:lnSpc>
            </a:pPr>
            <a:r>
              <a:rPr lang="en-US" sz="3456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Before. During.</a:t>
            </a:r>
            <a:br/>
            <a:r>
              <a:rPr lang="en-US" sz="3456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Beyond.</a:t>
            </a:r>
          </a:p>
        </p:txBody>
      </p:sp>
      <p:sp>
        <p:nvSpPr>
          <p:cNvPr id="9" name="time-1 Placeholder Carrier"/>
          <p:cNvSpPr txBox="1"/>
          <p:nvPr>
            <p:ph type="body" idx="3"/>
          </p:nvPr>
        </p:nvSpPr>
        <p:spPr>
          <a:xfrm>
            <a:off x="609677" y="3230764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5377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event-1 Placeholder Carrier"/>
          <p:cNvSpPr txBox="1"/>
          <p:nvPr>
            <p:ph type="body" idx="4"/>
          </p:nvPr>
        </p:nvSpPr>
        <p:spPr>
          <a:xfrm>
            <a:off x="2804516" y="3230764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PREPARE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Read about the place. Find a question worth carrying.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Identify what you know and what you need to ask.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Keep a short record of the starting point.</a:t>
            </a:r>
          </a:p>
        </p:txBody>
      </p:sp>
      <p:sp>
        <p:nvSpPr>
          <p:cNvPr id="11" name="time-2 Placeholder Carrier"/>
          <p:cNvSpPr txBox="1"/>
          <p:nvPr>
            <p:ph type="body" idx="5"/>
          </p:nvPr>
        </p:nvSpPr>
        <p:spPr>
          <a:xfrm>
            <a:off x="609677" y="5425245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5377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event-2 Placeholder Carrier"/>
          <p:cNvSpPr txBox="1"/>
          <p:nvPr>
            <p:ph type="body" idx="6"/>
          </p:nvPr>
        </p:nvSpPr>
        <p:spPr>
          <a:xfrm>
            <a:off x="2804516" y="5425245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ENCOUNTER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Listen, observe and compare different perspectives.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Record the detail that challenges your first reading.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Let the experience make the question more precise.</a:t>
            </a:r>
          </a:p>
        </p:txBody>
      </p:sp>
      <p:sp>
        <p:nvSpPr>
          <p:cNvPr id="13" name="time-3 Placeholder Carrier"/>
          <p:cNvSpPr txBox="1"/>
          <p:nvPr>
            <p:ph type="body" idx="7"/>
          </p:nvPr>
        </p:nvSpPr>
        <p:spPr>
          <a:xfrm>
            <a:off x="609677" y="7619726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5377" dirty="0">
                <a:solidFill>
                  <a:srgbClr val="14228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event-3 Placeholder Carrier"/>
          <p:cNvSpPr txBox="1"/>
          <p:nvPr>
            <p:ph type="body" idx="8"/>
          </p:nvPr>
        </p:nvSpPr>
        <p:spPr>
          <a:xfrm>
            <a:off x="2804516" y="7619726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RETURN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Revisit the notes and explain what changed.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Connect an observation to a clearer argument.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Carry the unanswered questions into the next conversation.</a:t>
            </a:r>
          </a:p>
        </p:txBody>
      </p:sp>
      <p:sp>
        <p:nvSpPr>
          <p:cNvPr id="15" name="source Placeholder Carrier"/>
          <p:cNvSpPr txBox="1"/>
          <p:nvPr>
            <p:ph type="body" idx="9"/>
          </p:nvPr>
        </p:nvSpPr>
        <p:spPr>
          <a:xfrm>
            <a:off x="609677" y="9875165"/>
            <a:ext cx="5182258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ORDERED PHASES / EQUAL ROW HEIGHT DOES NOT REPRESENT EQUAL DURATION.</a:t>
            </a:r>
          </a:p>
        </p:txBody>
      </p:sp>
      <p:sp>
        <p:nvSpPr>
          <p:cNvPr id="16" name="folio Placeholder Carrier"/>
          <p:cNvSpPr txBox="1"/>
          <p:nvPr>
            <p:ph type="sldNum" idx="10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22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17 / A MOMENT OF SPACE</a:t>
            </a:r>
          </a:p>
        </p:txBody>
      </p:sp>
      <p:sp>
        <p:nvSpPr>
          <p:cNvPr id="7" name="title Placeholder Carrier"/>
          <p:cNvSpPr txBox="1"/>
          <p:nvPr>
            <p:ph type="title" idx="2"/>
          </p:nvPr>
        </p:nvSpPr>
        <p:spPr>
          <a:xfrm>
            <a:off x="609677" y="1493466"/>
            <a:ext cx="6340645" cy="36574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7572"/>
              </a:lnSpc>
            </a:pPr>
            <a:r>
              <a:rPr lang="en-US" sz="6529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Less rush.</a:t>
            </a:r>
            <a:br/>
            <a:r>
              <a:rPr lang="en-US" sz="6529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More</a:t>
            </a:r>
            <a:br/>
            <a:r>
              <a:rPr lang="en-US" sz="6529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attention.</a:t>
            </a:r>
          </a:p>
        </p:txBody>
      </p:sp>
      <p:sp>
        <p:nvSpPr>
          <p:cNvPr id="8" name="lead Placeholder Carrier"/>
          <p:cNvSpPr txBox="1"/>
          <p:nvPr>
            <p:ph type="subTitle" idx="3"/>
          </p:nvPr>
        </p:nvSpPr>
        <p:spPr>
          <a:xfrm>
            <a:off x="3901935" y="5669076"/>
            <a:ext cx="3048387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2016"/>
              </a:lnSpc>
              <a:buNone/>
            </a:pPr>
            <a:r>
              <a:rPr lang="en-US" sz="134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A quieter page can still</a:t>
            </a:r>
            <a:br/>
            <a:r>
              <a:rPr lang="en-US" sz="134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make a strong impression.</a:t>
            </a:r>
          </a:p>
        </p:txBody>
      </p:sp>
      <p:sp>
        <p:nvSpPr>
          <p:cNvPr id="9" name="takeaway Placeholder Carrier"/>
          <p:cNvSpPr txBox="1"/>
          <p:nvPr>
            <p:ph type="body" idx="4"/>
          </p:nvPr>
        </p:nvSpPr>
        <p:spPr>
          <a:xfrm>
            <a:off x="609677" y="7193022"/>
            <a:ext cx="3048387" cy="1706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lnSpc>
                <a:spcPts val="3024"/>
              </a:lnSpc>
              <a:buNone/>
            </a:pPr>
            <a:r>
              <a:rPr lang="en-US" sz="2016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Not every thought</a:t>
            </a:r>
            <a:br/>
            <a:r>
              <a:rPr lang="en-US" sz="2016" i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needs a picture.</a:t>
            </a:r>
          </a:p>
        </p:txBody>
      </p:sp>
      <p:sp>
        <p:nvSpPr>
          <p:cNvPr id="10" name="main-copy Placeholder Carrier"/>
          <p:cNvSpPr txBox="1"/>
          <p:nvPr>
            <p:ph type="body" idx="5"/>
          </p:nvPr>
        </p:nvSpPr>
        <p:spPr>
          <a:xfrm>
            <a:off x="3901935" y="7253979"/>
            <a:ext cx="3048387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728"/>
              </a:lnSpc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Use scale to create a clear entrance.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Let a smaller voice answer it.</a:t>
            </a:r>
          </a:p>
          <a:p>
            <a:pPr algn="l" marL="0" indent="0">
              <a:lnSpc>
                <a:spcPts val="1728"/>
              </a:lnSpc>
              <a:spcBef>
                <a:spcPts val="1728"/>
              </a:spcBef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Then leave enough space for the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reader to connect the two.</a:t>
            </a:r>
            <a:br/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The pause is part of the story.</a:t>
            </a:r>
          </a:p>
        </p:txBody>
      </p:sp>
      <p:sp>
        <p:nvSpPr>
          <p:cNvPr id="11" name="folio Placeholder Carrier"/>
          <p:cNvSpPr txBox="1"/>
          <p:nvPr>
            <p:ph type="sldNum" idx="6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23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ero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0" t="1613" r="0" b="1613"/>
          <a:stretch>
            <a:fillRect/>
          </a:stretch>
        </p:blipFill>
        <p:spPr>
          <a:xfrm>
            <a:off x="0" y="0"/>
            <a:ext cx="7560000" cy="5486203"/>
          </a:xfrm>
          <a:prstGeom prst="rect">
            <a:avLst/>
          </a:prstGeom>
        </p:spPr>
      </p:pic>
      <p:sp>
        <p:nvSpPr>
          <p:cNvPr id="5" name="title Placeholder Carrier"/>
          <p:cNvSpPr txBox="1"/>
          <p:nvPr>
            <p:ph type="title" idx="2"/>
          </p:nvPr>
        </p:nvSpPr>
        <p:spPr>
          <a:xfrm>
            <a:off x="609677" y="6095781"/>
            <a:ext cx="6340645" cy="13105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4454"/>
              </a:lnSpc>
            </a:pPr>
            <a:r>
              <a:rPr lang="en-US" sz="3840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Take the questions</a:t>
            </a:r>
            <a:br/>
            <a:r>
              <a:rPr lang="en-US" sz="3840" b="1" dirty="0">
                <a:solidFill>
                  <a:srgbClr val="14228F"/>
                </a:solidFill>
                <a:latin typeface="Georgia"/>
                <a:ea typeface="Georgia"/>
                <a:cs typeface="Georgia"/>
              </a:rPr>
              <a:t>with you.</a:t>
            </a:r>
          </a:p>
        </p:txBody>
      </p:sp>
      <p:sp>
        <p:nvSpPr>
          <p:cNvPr id="6" name="subtitle Placeholder Carrier"/>
          <p:cNvSpPr txBox="1"/>
          <p:nvPr>
            <p:ph type="subTitle" idx="3"/>
          </p:nvPr>
        </p:nvSpPr>
        <p:spPr>
          <a:xfrm>
            <a:off x="609677" y="7680684"/>
            <a:ext cx="6340645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The journey continues in the way you see the world.</a:t>
            </a:r>
          </a:p>
        </p:txBody>
      </p:sp>
      <p:sp>
        <p:nvSpPr>
          <p:cNvPr id="7" name="contact Placeholder Carrier"/>
          <p:cNvSpPr txBox="1"/>
          <p:nvPr>
            <p:ph type="body" idx="4"/>
          </p:nvPr>
        </p:nvSpPr>
        <p:spPr>
          <a:xfrm>
            <a:off x="609677" y="8899840"/>
            <a:ext cx="3048387" cy="853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440"/>
              </a:lnSpc>
              <a:buNone/>
            </a:pPr>
            <a:r>
              <a:rPr lang="en-US" sz="96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CC0 PHOTOGRAPHY</a:t>
            </a:r>
            <a:br/>
            <a:r>
              <a:rPr lang="en-US" sz="96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Bonnie Moreland / Archbob / Martin Eklund</a:t>
            </a:r>
            <a:br/>
            <a:r>
              <a:rPr lang="en-US" sz="96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Bautsch / SpessiG / Hommie09</a:t>
            </a:r>
            <a:br/>
            <a:r>
              <a:rPr lang="en-US" sz="96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Alabama Extension / Bruce Dupree</a:t>
            </a:r>
          </a:p>
        </p:txBody>
      </p:sp>
      <p:sp>
        <p:nvSpPr>
          <p:cNvPr id="8" name="closing Placeholder Carrier"/>
          <p:cNvSpPr txBox="1"/>
          <p:nvPr>
            <p:ph type="body" idx="5"/>
          </p:nvPr>
        </p:nvSpPr>
        <p:spPr>
          <a:xfrm>
            <a:off x="3901935" y="8899840"/>
            <a:ext cx="3048387" cy="853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lnSpc>
                <a:spcPts val="1440"/>
              </a:lnSpc>
              <a:buNone/>
            </a:pPr>
            <a:r>
              <a:rPr lang="en-US" sz="96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SOURCES AND LICENSE</a:t>
            </a:r>
            <a:br/>
            <a:r>
              <a:rPr lang="en-US" sz="96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Source list included with the examples:</a:t>
            </a:r>
            <a:br/>
            <a:r>
              <a:rPr lang="en-US" sz="96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photo-sources.json and image-credits.html</a:t>
            </a:r>
            <a:br/>
            <a:r>
              <a:rPr lang="en-US" sz="96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Also available on the website.</a:t>
            </a:r>
          </a:p>
        </p:txBody>
      </p:sp>
      <p:sp>
        <p:nvSpPr>
          <p:cNvPr id="9" name="folio Placeholder Carrier"/>
          <p:cNvSpPr txBox="1"/>
          <p:nvPr>
            <p:ph type="sldNum" idx="6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fld id="{9C2FC677-EA18-4BD2-AD63-EBCDE861EE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24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6097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6258" cap="flat" cmpd="sng" algn="ctr">
          <a:solidFill>
            <a:schemeClr val="phClr"/>
          </a:solidFill>
          <a:prstDash val="solid"/>
        </a:ln>
        <a:ln w="24387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25603" dist="12802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25603" dist="14722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25603" dist="14722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40645" h="1625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A4 Editorial — Public Layout Examples</dc:title>
  <dc:subject/>
  <dc:creator>PPT Master / PPT Master Themes</dc:creator>
  <cp:keywords/>
  <dc:description>Independent layout demonstration. CC0 landscape photographs; credits and source records supplied in photo-sources.json and image-credits.html. Created with PPT Master.</dc:description>
  <dc:language/>
  <cp:lastModifiedBy>PPT Master Themes</cp:lastModifiedBy>
  <cp:revision>1</cp:revision>
  <dcterms:created xsi:type="dcterms:W3CDTF">2026-10-20T13:43:02Z</dcterms:created>
  <dcterms:modified xsi:type="dcterms:W3CDTF">2026-10-20T13:43:02Z</dcterms:modified>
  <cp:category/>
  <cp:contentStatus/>
</cp:coreProperties>
</file>